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</p:sldIdLst>
  <p:sldSz cx="10693400" cy="7562850"/>
  <p:notesSz cx="10693400" cy="75628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60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ury Faria" userId="1bf24dc9-e397-41a2-9c87-2c4786ff51fa" providerId="ADAL" clId="{FF720850-4390-45F4-A821-62090EDEC393}"/>
    <pc:docChg chg="modSld">
      <pc:chgData name="Niury Faria" userId="1bf24dc9-e397-41a2-9c87-2c4786ff51fa" providerId="ADAL" clId="{FF720850-4390-45F4-A821-62090EDEC393}" dt="2022-09-21T21:35:49.993" v="67" actId="20577"/>
      <pc:docMkLst>
        <pc:docMk/>
      </pc:docMkLst>
      <pc:sldChg chg="modSp mod">
        <pc:chgData name="Niury Faria" userId="1bf24dc9-e397-41a2-9c87-2c4786ff51fa" providerId="ADAL" clId="{FF720850-4390-45F4-A821-62090EDEC393}" dt="2022-09-21T21:35:49.993" v="67" actId="20577"/>
        <pc:sldMkLst>
          <pc:docMk/>
          <pc:sldMk cId="0" sldId="256"/>
        </pc:sldMkLst>
        <pc:spChg chg="mod">
          <ac:chgData name="Niury Faria" userId="1bf24dc9-e397-41a2-9c87-2c4786ff51fa" providerId="ADAL" clId="{FF720850-4390-45F4-A821-62090EDEC393}" dt="2022-09-21T21:35:49.993" v="67" actId="20577"/>
          <ac:spMkLst>
            <pc:docMk/>
            <pc:sldMk cId="0" sldId="256"/>
            <ac:spMk id="30" creationId="{7AFCA2B2-52E1-8CE1-37A7-7E79B5661D3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194382"/>
            <a:ext cx="2774950" cy="2366010"/>
          </a:xfrm>
          <a:custGeom>
            <a:avLst/>
            <a:gdLst/>
            <a:ahLst/>
            <a:cxnLst/>
            <a:rect l="l" t="t" r="r" b="b"/>
            <a:pathLst>
              <a:path w="2774950" h="2366009">
                <a:moveTo>
                  <a:pt x="0" y="0"/>
                </a:moveTo>
                <a:lnTo>
                  <a:pt x="0" y="44205"/>
                </a:lnTo>
                <a:lnTo>
                  <a:pt x="6011" y="52197"/>
                </a:lnTo>
                <a:lnTo>
                  <a:pt x="38036" y="92760"/>
                </a:lnTo>
                <a:lnTo>
                  <a:pt x="71140" y="132746"/>
                </a:lnTo>
                <a:lnTo>
                  <a:pt x="105318" y="172147"/>
                </a:lnTo>
                <a:lnTo>
                  <a:pt x="140566" y="210958"/>
                </a:lnTo>
                <a:lnTo>
                  <a:pt x="176879" y="249172"/>
                </a:lnTo>
                <a:lnTo>
                  <a:pt x="214253" y="286782"/>
                </a:lnTo>
                <a:lnTo>
                  <a:pt x="252682" y="323781"/>
                </a:lnTo>
                <a:lnTo>
                  <a:pt x="292163" y="360164"/>
                </a:lnTo>
                <a:lnTo>
                  <a:pt x="326431" y="390498"/>
                </a:lnTo>
                <a:lnTo>
                  <a:pt x="361457" y="420387"/>
                </a:lnTo>
                <a:lnTo>
                  <a:pt x="397238" y="449828"/>
                </a:lnTo>
                <a:lnTo>
                  <a:pt x="433771" y="478821"/>
                </a:lnTo>
                <a:lnTo>
                  <a:pt x="471054" y="507362"/>
                </a:lnTo>
                <a:lnTo>
                  <a:pt x="509082" y="535452"/>
                </a:lnTo>
                <a:lnTo>
                  <a:pt x="547853" y="563087"/>
                </a:lnTo>
                <a:lnTo>
                  <a:pt x="587363" y="590266"/>
                </a:lnTo>
                <a:lnTo>
                  <a:pt x="627610" y="616988"/>
                </a:lnTo>
                <a:lnTo>
                  <a:pt x="668590" y="643251"/>
                </a:lnTo>
                <a:lnTo>
                  <a:pt x="710300" y="669052"/>
                </a:lnTo>
                <a:lnTo>
                  <a:pt x="752737" y="694391"/>
                </a:lnTo>
                <a:lnTo>
                  <a:pt x="795898" y="719266"/>
                </a:lnTo>
                <a:lnTo>
                  <a:pt x="839779" y="743674"/>
                </a:lnTo>
                <a:lnTo>
                  <a:pt x="884378" y="767615"/>
                </a:lnTo>
                <a:lnTo>
                  <a:pt x="929691" y="791086"/>
                </a:lnTo>
                <a:lnTo>
                  <a:pt x="975715" y="814086"/>
                </a:lnTo>
                <a:lnTo>
                  <a:pt x="1022447" y="836612"/>
                </a:lnTo>
                <a:lnTo>
                  <a:pt x="1069884" y="858664"/>
                </a:lnTo>
                <a:lnTo>
                  <a:pt x="1118023" y="880240"/>
                </a:lnTo>
                <a:lnTo>
                  <a:pt x="1166860" y="901337"/>
                </a:lnTo>
                <a:lnTo>
                  <a:pt x="1216392" y="921955"/>
                </a:lnTo>
                <a:lnTo>
                  <a:pt x="1266617" y="942091"/>
                </a:lnTo>
                <a:lnTo>
                  <a:pt x="1317531" y="961744"/>
                </a:lnTo>
                <a:lnTo>
                  <a:pt x="1369130" y="980911"/>
                </a:lnTo>
                <a:lnTo>
                  <a:pt x="1421413" y="999592"/>
                </a:lnTo>
                <a:lnTo>
                  <a:pt x="1474374" y="1017785"/>
                </a:lnTo>
                <a:lnTo>
                  <a:pt x="1559979" y="1046109"/>
                </a:lnTo>
                <a:lnTo>
                  <a:pt x="1592171" y="1057393"/>
                </a:lnTo>
                <a:lnTo>
                  <a:pt x="1657115" y="1082024"/>
                </a:lnTo>
                <a:lnTo>
                  <a:pt x="1722604" y="1109536"/>
                </a:lnTo>
                <a:lnTo>
                  <a:pt x="1788398" y="1140084"/>
                </a:lnTo>
                <a:lnTo>
                  <a:pt x="1854255" y="1173824"/>
                </a:lnTo>
                <a:lnTo>
                  <a:pt x="1919937" y="1210911"/>
                </a:lnTo>
                <a:lnTo>
                  <a:pt x="1952636" y="1230759"/>
                </a:lnTo>
                <a:lnTo>
                  <a:pt x="1985201" y="1251502"/>
                </a:lnTo>
                <a:lnTo>
                  <a:pt x="2017603" y="1273159"/>
                </a:lnTo>
                <a:lnTo>
                  <a:pt x="2049809" y="1295751"/>
                </a:lnTo>
                <a:lnTo>
                  <a:pt x="2081792" y="1319297"/>
                </a:lnTo>
                <a:lnTo>
                  <a:pt x="2113520" y="1343816"/>
                </a:lnTo>
                <a:lnTo>
                  <a:pt x="2144964" y="1369327"/>
                </a:lnTo>
                <a:lnTo>
                  <a:pt x="2176093" y="1395850"/>
                </a:lnTo>
                <a:lnTo>
                  <a:pt x="2206878" y="1423405"/>
                </a:lnTo>
                <a:lnTo>
                  <a:pt x="2237288" y="1452010"/>
                </a:lnTo>
                <a:lnTo>
                  <a:pt x="2267294" y="1481687"/>
                </a:lnTo>
                <a:lnTo>
                  <a:pt x="2296865" y="1512452"/>
                </a:lnTo>
                <a:lnTo>
                  <a:pt x="2325971" y="1544328"/>
                </a:lnTo>
                <a:lnTo>
                  <a:pt x="2354583" y="1577332"/>
                </a:lnTo>
                <a:lnTo>
                  <a:pt x="2382670" y="1611484"/>
                </a:lnTo>
                <a:lnTo>
                  <a:pt x="2410202" y="1646804"/>
                </a:lnTo>
                <a:lnTo>
                  <a:pt x="2437149" y="1683311"/>
                </a:lnTo>
                <a:lnTo>
                  <a:pt x="2463482" y="1721025"/>
                </a:lnTo>
                <a:lnTo>
                  <a:pt x="2489169" y="1759964"/>
                </a:lnTo>
                <a:lnTo>
                  <a:pt x="2514267" y="1800295"/>
                </a:lnTo>
                <a:lnTo>
                  <a:pt x="2538489" y="1841600"/>
                </a:lnTo>
                <a:lnTo>
                  <a:pt x="2562061" y="1884335"/>
                </a:lnTo>
                <a:lnTo>
                  <a:pt x="2584868" y="1928373"/>
                </a:lnTo>
                <a:lnTo>
                  <a:pt x="2606880" y="1973735"/>
                </a:lnTo>
                <a:lnTo>
                  <a:pt x="2628067" y="2020440"/>
                </a:lnTo>
                <a:lnTo>
                  <a:pt x="2648398" y="2068507"/>
                </a:lnTo>
                <a:lnTo>
                  <a:pt x="2667845" y="2117956"/>
                </a:lnTo>
                <a:lnTo>
                  <a:pt x="2686375" y="2168806"/>
                </a:lnTo>
                <a:lnTo>
                  <a:pt x="2703961" y="2221076"/>
                </a:lnTo>
                <a:lnTo>
                  <a:pt x="2720571" y="2274787"/>
                </a:lnTo>
                <a:lnTo>
                  <a:pt x="2736219" y="2330127"/>
                </a:lnTo>
                <a:lnTo>
                  <a:pt x="2745348" y="2365623"/>
                </a:lnTo>
                <a:lnTo>
                  <a:pt x="2774537" y="2365623"/>
                </a:lnTo>
                <a:lnTo>
                  <a:pt x="2748670" y="2270303"/>
                </a:lnTo>
                <a:lnTo>
                  <a:pt x="2729763" y="2209487"/>
                </a:lnTo>
                <a:lnTo>
                  <a:pt x="2708668" y="2147856"/>
                </a:lnTo>
                <a:lnTo>
                  <a:pt x="2685257" y="2085584"/>
                </a:lnTo>
                <a:lnTo>
                  <a:pt x="2659405" y="2022848"/>
                </a:lnTo>
                <a:lnTo>
                  <a:pt x="2638735" y="1976462"/>
                </a:lnTo>
                <a:lnTo>
                  <a:pt x="2617114" y="1931012"/>
                </a:lnTo>
                <a:lnTo>
                  <a:pt x="2594543" y="1886500"/>
                </a:lnTo>
                <a:lnTo>
                  <a:pt x="2571026" y="1842927"/>
                </a:lnTo>
                <a:lnTo>
                  <a:pt x="2546475" y="1800150"/>
                </a:lnTo>
                <a:lnTo>
                  <a:pt x="2521159" y="1758607"/>
                </a:lnTo>
                <a:lnTo>
                  <a:pt x="2494812" y="1717862"/>
                </a:lnTo>
                <a:lnTo>
                  <a:pt x="2467526" y="1678065"/>
                </a:lnTo>
                <a:lnTo>
                  <a:pt x="2439302" y="1639215"/>
                </a:lnTo>
                <a:lnTo>
                  <a:pt x="2410143" y="1601315"/>
                </a:lnTo>
                <a:lnTo>
                  <a:pt x="2380050" y="1564367"/>
                </a:lnTo>
                <a:lnTo>
                  <a:pt x="2349026" y="1528372"/>
                </a:lnTo>
                <a:lnTo>
                  <a:pt x="2317072" y="1493332"/>
                </a:lnTo>
                <a:lnTo>
                  <a:pt x="2284189" y="1459248"/>
                </a:lnTo>
                <a:lnTo>
                  <a:pt x="2250381" y="1426123"/>
                </a:lnTo>
                <a:lnTo>
                  <a:pt x="2215649" y="1393959"/>
                </a:lnTo>
                <a:lnTo>
                  <a:pt x="2179995" y="1362756"/>
                </a:lnTo>
                <a:lnTo>
                  <a:pt x="2143421" y="1332517"/>
                </a:lnTo>
                <a:lnTo>
                  <a:pt x="2105928" y="1303243"/>
                </a:lnTo>
                <a:lnTo>
                  <a:pt x="2067520" y="1274936"/>
                </a:lnTo>
                <a:lnTo>
                  <a:pt x="2028196" y="1247599"/>
                </a:lnTo>
                <a:lnTo>
                  <a:pt x="1987960" y="1221231"/>
                </a:lnTo>
                <a:lnTo>
                  <a:pt x="1946814" y="1195836"/>
                </a:lnTo>
                <a:lnTo>
                  <a:pt x="1904759" y="1171415"/>
                </a:lnTo>
                <a:lnTo>
                  <a:pt x="1861797" y="1147970"/>
                </a:lnTo>
                <a:lnTo>
                  <a:pt x="1817930" y="1125502"/>
                </a:lnTo>
                <a:lnTo>
                  <a:pt x="1773161" y="1104014"/>
                </a:lnTo>
                <a:lnTo>
                  <a:pt x="1727490" y="1083506"/>
                </a:lnTo>
                <a:lnTo>
                  <a:pt x="1680920" y="1063981"/>
                </a:lnTo>
                <a:lnTo>
                  <a:pt x="1633453" y="1045440"/>
                </a:lnTo>
                <a:lnTo>
                  <a:pt x="1585091" y="1027886"/>
                </a:lnTo>
                <a:lnTo>
                  <a:pt x="1467382" y="988593"/>
                </a:lnTo>
                <a:lnTo>
                  <a:pt x="1400577" y="965243"/>
                </a:lnTo>
                <a:lnTo>
                  <a:pt x="1335400" y="941290"/>
                </a:lnTo>
                <a:lnTo>
                  <a:pt x="1271832" y="916756"/>
                </a:lnTo>
                <a:lnTo>
                  <a:pt x="1209852" y="891662"/>
                </a:lnTo>
                <a:lnTo>
                  <a:pt x="1149439" y="866030"/>
                </a:lnTo>
                <a:lnTo>
                  <a:pt x="1090575" y="839881"/>
                </a:lnTo>
                <a:lnTo>
                  <a:pt x="1033239" y="813237"/>
                </a:lnTo>
                <a:lnTo>
                  <a:pt x="977411" y="786120"/>
                </a:lnTo>
                <a:lnTo>
                  <a:pt x="923070" y="758551"/>
                </a:lnTo>
                <a:lnTo>
                  <a:pt x="870197" y="730552"/>
                </a:lnTo>
                <a:lnTo>
                  <a:pt x="818772" y="702144"/>
                </a:lnTo>
                <a:lnTo>
                  <a:pt x="768775" y="673350"/>
                </a:lnTo>
                <a:lnTo>
                  <a:pt x="720185" y="644190"/>
                </a:lnTo>
                <a:lnTo>
                  <a:pt x="672982" y="614687"/>
                </a:lnTo>
                <a:lnTo>
                  <a:pt x="627147" y="584861"/>
                </a:lnTo>
                <a:lnTo>
                  <a:pt x="582659" y="554735"/>
                </a:lnTo>
                <a:lnTo>
                  <a:pt x="539499" y="524330"/>
                </a:lnTo>
                <a:lnTo>
                  <a:pt x="497645" y="493668"/>
                </a:lnTo>
                <a:lnTo>
                  <a:pt x="457079" y="462770"/>
                </a:lnTo>
                <a:lnTo>
                  <a:pt x="417779" y="431658"/>
                </a:lnTo>
                <a:lnTo>
                  <a:pt x="379726" y="400353"/>
                </a:lnTo>
                <a:lnTo>
                  <a:pt x="342901" y="368878"/>
                </a:lnTo>
                <a:lnTo>
                  <a:pt x="307282" y="337253"/>
                </a:lnTo>
                <a:lnTo>
                  <a:pt x="272849" y="305501"/>
                </a:lnTo>
                <a:lnTo>
                  <a:pt x="239583" y="273642"/>
                </a:lnTo>
                <a:lnTo>
                  <a:pt x="207464" y="241699"/>
                </a:lnTo>
                <a:lnTo>
                  <a:pt x="176471" y="209694"/>
                </a:lnTo>
                <a:lnTo>
                  <a:pt x="146585" y="177647"/>
                </a:lnTo>
                <a:lnTo>
                  <a:pt x="117785" y="145580"/>
                </a:lnTo>
                <a:lnTo>
                  <a:pt x="90051" y="113516"/>
                </a:lnTo>
                <a:lnTo>
                  <a:pt x="63363" y="81475"/>
                </a:lnTo>
                <a:lnTo>
                  <a:pt x="37702" y="49479"/>
                </a:lnTo>
                <a:lnTo>
                  <a:pt x="13046" y="17550"/>
                </a:lnTo>
                <a:lnTo>
                  <a:pt x="0" y="0"/>
                </a:lnTo>
                <a:close/>
              </a:path>
            </a:pathLst>
          </a:custGeom>
          <a:solidFill>
            <a:srgbClr val="F4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137310" y="5498449"/>
            <a:ext cx="3554729" cy="2061845"/>
          </a:xfrm>
          <a:custGeom>
            <a:avLst/>
            <a:gdLst/>
            <a:ahLst/>
            <a:cxnLst/>
            <a:rect l="l" t="t" r="r" b="b"/>
            <a:pathLst>
              <a:path w="3554729" h="2061845">
                <a:moveTo>
                  <a:pt x="10109" y="1999271"/>
                </a:moveTo>
                <a:lnTo>
                  <a:pt x="0" y="2022562"/>
                </a:lnTo>
                <a:lnTo>
                  <a:pt x="5194" y="2024702"/>
                </a:lnTo>
                <a:lnTo>
                  <a:pt x="19086" y="2030090"/>
                </a:lnTo>
                <a:lnTo>
                  <a:pt x="41327" y="2038131"/>
                </a:lnTo>
                <a:lnTo>
                  <a:pt x="71569" y="2048231"/>
                </a:lnTo>
                <a:lnTo>
                  <a:pt x="109465" y="2059795"/>
                </a:lnTo>
                <a:lnTo>
                  <a:pt x="115866" y="2061555"/>
                </a:lnTo>
                <a:lnTo>
                  <a:pt x="218957" y="2061555"/>
                </a:lnTo>
                <a:lnTo>
                  <a:pt x="201685" y="2057752"/>
                </a:lnTo>
                <a:lnTo>
                  <a:pt x="159012" y="2047180"/>
                </a:lnTo>
                <a:lnTo>
                  <a:pt x="121274" y="2036828"/>
                </a:lnTo>
                <a:lnTo>
                  <a:pt x="61435" y="2018210"/>
                </a:lnTo>
                <a:lnTo>
                  <a:pt x="23826" y="2004742"/>
                </a:lnTo>
                <a:lnTo>
                  <a:pt x="13877" y="2000829"/>
                </a:lnTo>
                <a:lnTo>
                  <a:pt x="10109" y="1999271"/>
                </a:lnTo>
                <a:close/>
              </a:path>
              <a:path w="3554729" h="2061845">
                <a:moveTo>
                  <a:pt x="3554692" y="0"/>
                </a:moveTo>
                <a:lnTo>
                  <a:pt x="3511035" y="21927"/>
                </a:lnTo>
                <a:lnTo>
                  <a:pt x="3468877" y="44623"/>
                </a:lnTo>
                <a:lnTo>
                  <a:pt x="3427408" y="68468"/>
                </a:lnTo>
                <a:lnTo>
                  <a:pt x="3386631" y="93460"/>
                </a:lnTo>
                <a:lnTo>
                  <a:pt x="3346546" y="119598"/>
                </a:lnTo>
                <a:lnTo>
                  <a:pt x="3307158" y="146879"/>
                </a:lnTo>
                <a:lnTo>
                  <a:pt x="3268467" y="175304"/>
                </a:lnTo>
                <a:lnTo>
                  <a:pt x="3230475" y="204869"/>
                </a:lnTo>
                <a:lnTo>
                  <a:pt x="3193186" y="235574"/>
                </a:lnTo>
                <a:lnTo>
                  <a:pt x="3156601" y="267418"/>
                </a:lnTo>
                <a:lnTo>
                  <a:pt x="3120723" y="300398"/>
                </a:lnTo>
                <a:lnTo>
                  <a:pt x="3085553" y="334514"/>
                </a:lnTo>
                <a:lnTo>
                  <a:pt x="3051093" y="369763"/>
                </a:lnTo>
                <a:lnTo>
                  <a:pt x="3017347" y="406145"/>
                </a:lnTo>
                <a:lnTo>
                  <a:pt x="2984315" y="443658"/>
                </a:lnTo>
                <a:lnTo>
                  <a:pt x="2952001" y="482300"/>
                </a:lnTo>
                <a:lnTo>
                  <a:pt x="2920406" y="522071"/>
                </a:lnTo>
                <a:lnTo>
                  <a:pt x="2889533" y="562968"/>
                </a:lnTo>
                <a:lnTo>
                  <a:pt x="2859383" y="604989"/>
                </a:lnTo>
                <a:lnTo>
                  <a:pt x="2829960" y="648135"/>
                </a:lnTo>
                <a:lnTo>
                  <a:pt x="2801264" y="692403"/>
                </a:lnTo>
                <a:lnTo>
                  <a:pt x="2761665" y="754014"/>
                </a:lnTo>
                <a:lnTo>
                  <a:pt x="2721884" y="813852"/>
                </a:lnTo>
                <a:lnTo>
                  <a:pt x="2681936" y="871940"/>
                </a:lnTo>
                <a:lnTo>
                  <a:pt x="2641838" y="928304"/>
                </a:lnTo>
                <a:lnTo>
                  <a:pt x="2601605" y="982969"/>
                </a:lnTo>
                <a:lnTo>
                  <a:pt x="2561252" y="1035961"/>
                </a:lnTo>
                <a:lnTo>
                  <a:pt x="2520797" y="1087303"/>
                </a:lnTo>
                <a:lnTo>
                  <a:pt x="2480254" y="1137021"/>
                </a:lnTo>
                <a:lnTo>
                  <a:pt x="2439640" y="1185141"/>
                </a:lnTo>
                <a:lnTo>
                  <a:pt x="2398969" y="1231687"/>
                </a:lnTo>
                <a:lnTo>
                  <a:pt x="2358259" y="1276684"/>
                </a:lnTo>
                <a:lnTo>
                  <a:pt x="2317524" y="1320158"/>
                </a:lnTo>
                <a:lnTo>
                  <a:pt x="2276781" y="1362134"/>
                </a:lnTo>
                <a:lnTo>
                  <a:pt x="2236044" y="1402636"/>
                </a:lnTo>
                <a:lnTo>
                  <a:pt x="2195331" y="1441690"/>
                </a:lnTo>
                <a:lnTo>
                  <a:pt x="2154657" y="1479321"/>
                </a:lnTo>
                <a:lnTo>
                  <a:pt x="2114037" y="1515554"/>
                </a:lnTo>
                <a:lnTo>
                  <a:pt x="2073488" y="1550414"/>
                </a:lnTo>
                <a:lnTo>
                  <a:pt x="2033025" y="1583926"/>
                </a:lnTo>
                <a:lnTo>
                  <a:pt x="1992664" y="1616115"/>
                </a:lnTo>
                <a:lnTo>
                  <a:pt x="1952421" y="1647006"/>
                </a:lnTo>
                <a:lnTo>
                  <a:pt x="1912311" y="1676624"/>
                </a:lnTo>
                <a:lnTo>
                  <a:pt x="1872351" y="1704995"/>
                </a:lnTo>
                <a:lnTo>
                  <a:pt x="1832555" y="1732144"/>
                </a:lnTo>
                <a:lnTo>
                  <a:pt x="1792941" y="1758095"/>
                </a:lnTo>
                <a:lnTo>
                  <a:pt x="1753523" y="1782874"/>
                </a:lnTo>
                <a:lnTo>
                  <a:pt x="1714318" y="1806505"/>
                </a:lnTo>
                <a:lnTo>
                  <a:pt x="1675341" y="1829014"/>
                </a:lnTo>
                <a:lnTo>
                  <a:pt x="1636608" y="1850426"/>
                </a:lnTo>
                <a:lnTo>
                  <a:pt x="1598135" y="1870766"/>
                </a:lnTo>
                <a:lnTo>
                  <a:pt x="1559938" y="1890060"/>
                </a:lnTo>
                <a:lnTo>
                  <a:pt x="1522032" y="1908331"/>
                </a:lnTo>
                <a:lnTo>
                  <a:pt x="1484433" y="1925605"/>
                </a:lnTo>
                <a:lnTo>
                  <a:pt x="1447157" y="1941908"/>
                </a:lnTo>
                <a:lnTo>
                  <a:pt x="1410220" y="1957264"/>
                </a:lnTo>
                <a:lnTo>
                  <a:pt x="1373637" y="1971699"/>
                </a:lnTo>
                <a:lnTo>
                  <a:pt x="1337425" y="1985237"/>
                </a:lnTo>
                <a:lnTo>
                  <a:pt x="1266175" y="2009724"/>
                </a:lnTo>
                <a:lnTo>
                  <a:pt x="1196596" y="2030927"/>
                </a:lnTo>
                <a:lnTo>
                  <a:pt x="1128814" y="2049045"/>
                </a:lnTo>
                <a:lnTo>
                  <a:pt x="1075203" y="2061555"/>
                </a:lnTo>
                <a:lnTo>
                  <a:pt x="1182735" y="2061555"/>
                </a:lnTo>
                <a:lnTo>
                  <a:pt x="1222837" y="2050308"/>
                </a:lnTo>
                <a:lnTo>
                  <a:pt x="1269304" y="2036113"/>
                </a:lnTo>
                <a:lnTo>
                  <a:pt x="1315551" y="2020817"/>
                </a:lnTo>
                <a:lnTo>
                  <a:pt x="1361573" y="2004425"/>
                </a:lnTo>
                <a:lnTo>
                  <a:pt x="1407363" y="1986937"/>
                </a:lnTo>
                <a:lnTo>
                  <a:pt x="1452914" y="1968357"/>
                </a:lnTo>
                <a:lnTo>
                  <a:pt x="1498220" y="1948688"/>
                </a:lnTo>
                <a:lnTo>
                  <a:pt x="1543275" y="1927930"/>
                </a:lnTo>
                <a:lnTo>
                  <a:pt x="1588072" y="1906088"/>
                </a:lnTo>
                <a:lnTo>
                  <a:pt x="1632606" y="1883164"/>
                </a:lnTo>
                <a:lnTo>
                  <a:pt x="1676868" y="1859160"/>
                </a:lnTo>
                <a:lnTo>
                  <a:pt x="1720854" y="1834078"/>
                </a:lnTo>
                <a:lnTo>
                  <a:pt x="1764557" y="1807922"/>
                </a:lnTo>
                <a:lnTo>
                  <a:pt x="1807971" y="1780693"/>
                </a:lnTo>
                <a:lnTo>
                  <a:pt x="1851088" y="1752395"/>
                </a:lnTo>
                <a:lnTo>
                  <a:pt x="1887967" y="1727176"/>
                </a:lnTo>
                <a:lnTo>
                  <a:pt x="1924625" y="1701158"/>
                </a:lnTo>
                <a:lnTo>
                  <a:pt x="1961060" y="1674345"/>
                </a:lnTo>
                <a:lnTo>
                  <a:pt x="1997269" y="1646740"/>
                </a:lnTo>
                <a:lnTo>
                  <a:pt x="2033251" y="1618344"/>
                </a:lnTo>
                <a:lnTo>
                  <a:pt x="2069003" y="1589160"/>
                </a:lnTo>
                <a:lnTo>
                  <a:pt x="2104523" y="1559190"/>
                </a:lnTo>
                <a:lnTo>
                  <a:pt x="2139809" y="1528438"/>
                </a:lnTo>
                <a:lnTo>
                  <a:pt x="2174859" y="1496904"/>
                </a:lnTo>
                <a:lnTo>
                  <a:pt x="2209669" y="1464592"/>
                </a:lnTo>
                <a:lnTo>
                  <a:pt x="2244239" y="1431504"/>
                </a:lnTo>
                <a:lnTo>
                  <a:pt x="2278565" y="1397643"/>
                </a:lnTo>
                <a:lnTo>
                  <a:pt x="2312646" y="1363010"/>
                </a:lnTo>
                <a:lnTo>
                  <a:pt x="2346480" y="1327609"/>
                </a:lnTo>
                <a:lnTo>
                  <a:pt x="2380063" y="1291441"/>
                </a:lnTo>
                <a:lnTo>
                  <a:pt x="2413394" y="1254510"/>
                </a:lnTo>
                <a:lnTo>
                  <a:pt x="2446471" y="1216817"/>
                </a:lnTo>
                <a:lnTo>
                  <a:pt x="2479292" y="1178365"/>
                </a:lnTo>
                <a:lnTo>
                  <a:pt x="2511853" y="1139156"/>
                </a:lnTo>
                <a:lnTo>
                  <a:pt x="2544153" y="1099193"/>
                </a:lnTo>
                <a:lnTo>
                  <a:pt x="2576190" y="1058478"/>
                </a:lnTo>
                <a:lnTo>
                  <a:pt x="2607962" y="1017013"/>
                </a:lnTo>
                <a:lnTo>
                  <a:pt x="2639466" y="974802"/>
                </a:lnTo>
                <a:lnTo>
                  <a:pt x="2670699" y="931845"/>
                </a:lnTo>
                <a:lnTo>
                  <a:pt x="2701661" y="888147"/>
                </a:lnTo>
                <a:lnTo>
                  <a:pt x="2732348" y="843709"/>
                </a:lnTo>
                <a:lnTo>
                  <a:pt x="2762758" y="798533"/>
                </a:lnTo>
                <a:lnTo>
                  <a:pt x="2792889" y="752622"/>
                </a:lnTo>
                <a:lnTo>
                  <a:pt x="2841241" y="677209"/>
                </a:lnTo>
                <a:lnTo>
                  <a:pt x="2860443" y="648380"/>
                </a:lnTo>
                <a:lnTo>
                  <a:pt x="2900989" y="590687"/>
                </a:lnTo>
                <a:lnTo>
                  <a:pt x="2944468" y="533172"/>
                </a:lnTo>
                <a:lnTo>
                  <a:pt x="2990968" y="476112"/>
                </a:lnTo>
                <a:lnTo>
                  <a:pt x="3040579" y="419780"/>
                </a:lnTo>
                <a:lnTo>
                  <a:pt x="3093389" y="364452"/>
                </a:lnTo>
                <a:lnTo>
                  <a:pt x="3121021" y="337250"/>
                </a:lnTo>
                <a:lnTo>
                  <a:pt x="3149487" y="310402"/>
                </a:lnTo>
                <a:lnTo>
                  <a:pt x="3178797" y="283942"/>
                </a:lnTo>
                <a:lnTo>
                  <a:pt x="3208963" y="257905"/>
                </a:lnTo>
                <a:lnTo>
                  <a:pt x="3239996" y="232325"/>
                </a:lnTo>
                <a:lnTo>
                  <a:pt x="3271906" y="207236"/>
                </a:lnTo>
                <a:lnTo>
                  <a:pt x="3304706" y="182672"/>
                </a:lnTo>
                <a:lnTo>
                  <a:pt x="3338405" y="158669"/>
                </a:lnTo>
                <a:lnTo>
                  <a:pt x="3373016" y="135259"/>
                </a:lnTo>
                <a:lnTo>
                  <a:pt x="3408549" y="112479"/>
                </a:lnTo>
                <a:lnTo>
                  <a:pt x="3445016" y="90361"/>
                </a:lnTo>
                <a:lnTo>
                  <a:pt x="3482427" y="68941"/>
                </a:lnTo>
                <a:lnTo>
                  <a:pt x="3520794" y="48252"/>
                </a:lnTo>
                <a:lnTo>
                  <a:pt x="3554692" y="31083"/>
                </a:lnTo>
                <a:lnTo>
                  <a:pt x="3554692" y="0"/>
                </a:lnTo>
                <a:close/>
              </a:path>
            </a:pathLst>
          </a:custGeom>
          <a:solidFill>
            <a:srgbClr val="F4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6655520"/>
            <a:ext cx="1001394" cy="904875"/>
          </a:xfrm>
          <a:custGeom>
            <a:avLst/>
            <a:gdLst/>
            <a:ahLst/>
            <a:cxnLst/>
            <a:rect l="l" t="t" r="r" b="b"/>
            <a:pathLst>
              <a:path w="1001394" h="904875">
                <a:moveTo>
                  <a:pt x="0" y="0"/>
                </a:moveTo>
                <a:lnTo>
                  <a:pt x="0" y="25404"/>
                </a:lnTo>
                <a:lnTo>
                  <a:pt x="78273" y="26978"/>
                </a:lnTo>
                <a:lnTo>
                  <a:pt x="128323" y="28597"/>
                </a:lnTo>
                <a:lnTo>
                  <a:pt x="178454" y="30997"/>
                </a:lnTo>
                <a:lnTo>
                  <a:pt x="228534" y="34436"/>
                </a:lnTo>
                <a:lnTo>
                  <a:pt x="278431" y="39171"/>
                </a:lnTo>
                <a:lnTo>
                  <a:pt x="328011" y="45460"/>
                </a:lnTo>
                <a:lnTo>
                  <a:pt x="373894" y="53181"/>
                </a:lnTo>
                <a:lnTo>
                  <a:pt x="420416" y="63179"/>
                </a:lnTo>
                <a:lnTo>
                  <a:pt x="467232" y="75433"/>
                </a:lnTo>
                <a:lnTo>
                  <a:pt x="513992" y="89927"/>
                </a:lnTo>
                <a:lnTo>
                  <a:pt x="560349" y="106640"/>
                </a:lnTo>
                <a:lnTo>
                  <a:pt x="605956" y="125555"/>
                </a:lnTo>
                <a:lnTo>
                  <a:pt x="650464" y="146652"/>
                </a:lnTo>
                <a:lnTo>
                  <a:pt x="693525" y="169912"/>
                </a:lnTo>
                <a:lnTo>
                  <a:pt x="734793" y="195317"/>
                </a:lnTo>
                <a:lnTo>
                  <a:pt x="773918" y="222848"/>
                </a:lnTo>
                <a:lnTo>
                  <a:pt x="810554" y="252486"/>
                </a:lnTo>
                <a:lnTo>
                  <a:pt x="844353" y="284213"/>
                </a:lnTo>
                <a:lnTo>
                  <a:pt x="874966" y="318009"/>
                </a:lnTo>
                <a:lnTo>
                  <a:pt x="902046" y="353856"/>
                </a:lnTo>
                <a:lnTo>
                  <a:pt x="925245" y="391736"/>
                </a:lnTo>
                <a:lnTo>
                  <a:pt x="944215" y="431629"/>
                </a:lnTo>
                <a:lnTo>
                  <a:pt x="959719" y="476872"/>
                </a:lnTo>
                <a:lnTo>
                  <a:pt x="970028" y="523952"/>
                </a:lnTo>
                <a:lnTo>
                  <a:pt x="975156" y="572563"/>
                </a:lnTo>
                <a:lnTo>
                  <a:pt x="975121" y="622402"/>
                </a:lnTo>
                <a:lnTo>
                  <a:pt x="969937" y="673165"/>
                </a:lnTo>
                <a:lnTo>
                  <a:pt x="959621" y="724547"/>
                </a:lnTo>
                <a:lnTo>
                  <a:pt x="944188" y="776246"/>
                </a:lnTo>
                <a:lnTo>
                  <a:pt x="923654" y="827958"/>
                </a:lnTo>
                <a:lnTo>
                  <a:pt x="902277" y="871610"/>
                </a:lnTo>
                <a:lnTo>
                  <a:pt x="883320" y="904484"/>
                </a:lnTo>
                <a:lnTo>
                  <a:pt x="912691" y="904484"/>
                </a:lnTo>
                <a:lnTo>
                  <a:pt x="946844" y="838321"/>
                </a:lnTo>
                <a:lnTo>
                  <a:pt x="966199" y="790206"/>
                </a:lnTo>
                <a:lnTo>
                  <a:pt x="981321" y="742031"/>
                </a:lnTo>
                <a:lnTo>
                  <a:pt x="992200" y="694022"/>
                </a:lnTo>
                <a:lnTo>
                  <a:pt x="998824" y="646402"/>
                </a:lnTo>
                <a:lnTo>
                  <a:pt x="1001181" y="599396"/>
                </a:lnTo>
                <a:lnTo>
                  <a:pt x="999261" y="553228"/>
                </a:lnTo>
                <a:lnTo>
                  <a:pt x="993052" y="508124"/>
                </a:lnTo>
                <a:lnTo>
                  <a:pt x="982543" y="464307"/>
                </a:lnTo>
                <a:lnTo>
                  <a:pt x="967723" y="422002"/>
                </a:lnTo>
                <a:lnTo>
                  <a:pt x="947980" y="380416"/>
                </a:lnTo>
                <a:lnTo>
                  <a:pt x="923899" y="340940"/>
                </a:lnTo>
                <a:lnTo>
                  <a:pt x="895838" y="303591"/>
                </a:lnTo>
                <a:lnTo>
                  <a:pt x="864155" y="268390"/>
                </a:lnTo>
                <a:lnTo>
                  <a:pt x="829207" y="235354"/>
                </a:lnTo>
                <a:lnTo>
                  <a:pt x="791352" y="204503"/>
                </a:lnTo>
                <a:lnTo>
                  <a:pt x="750949" y="175856"/>
                </a:lnTo>
                <a:lnTo>
                  <a:pt x="708354" y="149431"/>
                </a:lnTo>
                <a:lnTo>
                  <a:pt x="663926" y="125249"/>
                </a:lnTo>
                <a:lnTo>
                  <a:pt x="618023" y="103327"/>
                </a:lnTo>
                <a:lnTo>
                  <a:pt x="571002" y="83684"/>
                </a:lnTo>
                <a:lnTo>
                  <a:pt x="523221" y="66340"/>
                </a:lnTo>
                <a:lnTo>
                  <a:pt x="475038" y="51313"/>
                </a:lnTo>
                <a:lnTo>
                  <a:pt x="426811" y="38622"/>
                </a:lnTo>
                <a:lnTo>
                  <a:pt x="378898" y="28287"/>
                </a:lnTo>
                <a:lnTo>
                  <a:pt x="331656" y="20326"/>
                </a:lnTo>
                <a:lnTo>
                  <a:pt x="281431" y="13952"/>
                </a:lnTo>
                <a:lnTo>
                  <a:pt x="230972" y="9154"/>
                </a:lnTo>
                <a:lnTo>
                  <a:pt x="180398" y="5671"/>
                </a:lnTo>
                <a:lnTo>
                  <a:pt x="129829" y="3240"/>
                </a:lnTo>
                <a:lnTo>
                  <a:pt x="79385" y="1602"/>
                </a:lnTo>
                <a:lnTo>
                  <a:pt x="0" y="0"/>
                </a:lnTo>
                <a:close/>
              </a:path>
            </a:pathLst>
          </a:custGeom>
          <a:solidFill>
            <a:srgbClr val="598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483651" y="6305256"/>
            <a:ext cx="3208655" cy="1254760"/>
          </a:xfrm>
          <a:custGeom>
            <a:avLst/>
            <a:gdLst/>
            <a:ahLst/>
            <a:cxnLst/>
            <a:rect l="l" t="t" r="r" b="b"/>
            <a:pathLst>
              <a:path w="3208654" h="1254759">
                <a:moveTo>
                  <a:pt x="697046" y="786256"/>
                </a:moveTo>
                <a:lnTo>
                  <a:pt x="648292" y="787493"/>
                </a:lnTo>
                <a:lnTo>
                  <a:pt x="599136" y="792697"/>
                </a:lnTo>
                <a:lnTo>
                  <a:pt x="549871" y="801802"/>
                </a:lnTo>
                <a:lnTo>
                  <a:pt x="500795" y="814742"/>
                </a:lnTo>
                <a:lnTo>
                  <a:pt x="452202" y="831452"/>
                </a:lnTo>
                <a:lnTo>
                  <a:pt x="404389" y="851864"/>
                </a:lnTo>
                <a:lnTo>
                  <a:pt x="357650" y="875914"/>
                </a:lnTo>
                <a:lnTo>
                  <a:pt x="312282" y="903534"/>
                </a:lnTo>
                <a:lnTo>
                  <a:pt x="268580" y="934658"/>
                </a:lnTo>
                <a:lnTo>
                  <a:pt x="234580" y="962202"/>
                </a:lnTo>
                <a:lnTo>
                  <a:pt x="201575" y="991842"/>
                </a:lnTo>
                <a:lnTo>
                  <a:pt x="169543" y="1023611"/>
                </a:lnTo>
                <a:lnTo>
                  <a:pt x="138461" y="1057539"/>
                </a:lnTo>
                <a:lnTo>
                  <a:pt x="108307" y="1093657"/>
                </a:lnTo>
                <a:lnTo>
                  <a:pt x="79058" y="1131996"/>
                </a:lnTo>
                <a:lnTo>
                  <a:pt x="50692" y="1172586"/>
                </a:lnTo>
                <a:lnTo>
                  <a:pt x="23186" y="1215460"/>
                </a:lnTo>
                <a:lnTo>
                  <a:pt x="0" y="1254748"/>
                </a:lnTo>
                <a:lnTo>
                  <a:pt x="29491" y="1254748"/>
                </a:lnTo>
                <a:lnTo>
                  <a:pt x="44355" y="1229530"/>
                </a:lnTo>
                <a:lnTo>
                  <a:pt x="71274" y="1187509"/>
                </a:lnTo>
                <a:lnTo>
                  <a:pt x="99018" y="1147744"/>
                </a:lnTo>
                <a:lnTo>
                  <a:pt x="127610" y="1110202"/>
                </a:lnTo>
                <a:lnTo>
                  <a:pt x="157072" y="1074855"/>
                </a:lnTo>
                <a:lnTo>
                  <a:pt x="187427" y="1041671"/>
                </a:lnTo>
                <a:lnTo>
                  <a:pt x="218695" y="1010621"/>
                </a:lnTo>
                <a:lnTo>
                  <a:pt x="250899" y="981674"/>
                </a:lnTo>
                <a:lnTo>
                  <a:pt x="284062" y="954800"/>
                </a:lnTo>
                <a:lnTo>
                  <a:pt x="326135" y="924823"/>
                </a:lnTo>
                <a:lnTo>
                  <a:pt x="369788" y="898211"/>
                </a:lnTo>
                <a:lnTo>
                  <a:pt x="414738" y="875029"/>
                </a:lnTo>
                <a:lnTo>
                  <a:pt x="460699" y="855341"/>
                </a:lnTo>
                <a:lnTo>
                  <a:pt x="507390" y="839213"/>
                </a:lnTo>
                <a:lnTo>
                  <a:pt x="554526" y="826708"/>
                </a:lnTo>
                <a:lnTo>
                  <a:pt x="601823" y="817892"/>
                </a:lnTo>
                <a:lnTo>
                  <a:pt x="648999" y="812829"/>
                </a:lnTo>
                <a:lnTo>
                  <a:pt x="695768" y="811583"/>
                </a:lnTo>
                <a:lnTo>
                  <a:pt x="851355" y="811583"/>
                </a:lnTo>
                <a:lnTo>
                  <a:pt x="837934" y="807011"/>
                </a:lnTo>
                <a:lnTo>
                  <a:pt x="792163" y="795949"/>
                </a:lnTo>
                <a:lnTo>
                  <a:pt x="745102" y="789052"/>
                </a:lnTo>
                <a:lnTo>
                  <a:pt x="697046" y="786256"/>
                </a:lnTo>
                <a:close/>
              </a:path>
              <a:path w="3208654" h="1254759">
                <a:moveTo>
                  <a:pt x="851355" y="811583"/>
                </a:moveTo>
                <a:lnTo>
                  <a:pt x="695768" y="811583"/>
                </a:lnTo>
                <a:lnTo>
                  <a:pt x="741849" y="814219"/>
                </a:lnTo>
                <a:lnTo>
                  <a:pt x="786957" y="820801"/>
                </a:lnTo>
                <a:lnTo>
                  <a:pt x="830809" y="831395"/>
                </a:lnTo>
                <a:lnTo>
                  <a:pt x="879208" y="848179"/>
                </a:lnTo>
                <a:lnTo>
                  <a:pt x="925782" y="869271"/>
                </a:lnTo>
                <a:lnTo>
                  <a:pt x="970725" y="894099"/>
                </a:lnTo>
                <a:lnTo>
                  <a:pt x="1014227" y="922090"/>
                </a:lnTo>
                <a:lnTo>
                  <a:pt x="1056478" y="952673"/>
                </a:lnTo>
                <a:lnTo>
                  <a:pt x="1097670" y="985276"/>
                </a:lnTo>
                <a:lnTo>
                  <a:pt x="1137994" y="1019327"/>
                </a:lnTo>
                <a:lnTo>
                  <a:pt x="1177640" y="1054254"/>
                </a:lnTo>
                <a:lnTo>
                  <a:pt x="1253191" y="1122244"/>
                </a:lnTo>
                <a:lnTo>
                  <a:pt x="1289969" y="1154754"/>
                </a:lnTo>
                <a:lnTo>
                  <a:pt x="1327298" y="1186561"/>
                </a:lnTo>
                <a:lnTo>
                  <a:pt x="1365341" y="1217211"/>
                </a:lnTo>
                <a:lnTo>
                  <a:pt x="1404259" y="1246252"/>
                </a:lnTo>
                <a:lnTo>
                  <a:pt x="1416842" y="1254748"/>
                </a:lnTo>
                <a:lnTo>
                  <a:pt x="1462573" y="1254748"/>
                </a:lnTo>
                <a:lnTo>
                  <a:pt x="1438585" y="1239581"/>
                </a:lnTo>
                <a:lnTo>
                  <a:pt x="1396755" y="1209587"/>
                </a:lnTo>
                <a:lnTo>
                  <a:pt x="1355662" y="1177199"/>
                </a:lnTo>
                <a:lnTo>
                  <a:pt x="1315009" y="1142914"/>
                </a:lnTo>
                <a:lnTo>
                  <a:pt x="1274498" y="1107228"/>
                </a:lnTo>
                <a:lnTo>
                  <a:pt x="1197961" y="1038346"/>
                </a:lnTo>
                <a:lnTo>
                  <a:pt x="1161688" y="1006254"/>
                </a:lnTo>
                <a:lnTo>
                  <a:pt x="1124854" y="974781"/>
                </a:lnTo>
                <a:lnTo>
                  <a:pt x="1087299" y="944346"/>
                </a:lnTo>
                <a:lnTo>
                  <a:pt x="1048865" y="915369"/>
                </a:lnTo>
                <a:lnTo>
                  <a:pt x="1009393" y="888267"/>
                </a:lnTo>
                <a:lnTo>
                  <a:pt x="968722" y="863462"/>
                </a:lnTo>
                <a:lnTo>
                  <a:pt x="926695" y="841371"/>
                </a:lnTo>
                <a:lnTo>
                  <a:pt x="883152" y="822414"/>
                </a:lnTo>
                <a:lnTo>
                  <a:pt x="851355" y="811583"/>
                </a:lnTo>
                <a:close/>
              </a:path>
              <a:path w="3208654" h="1254759">
                <a:moveTo>
                  <a:pt x="3208351" y="0"/>
                </a:moveTo>
                <a:lnTo>
                  <a:pt x="3141043" y="10269"/>
                </a:lnTo>
                <a:lnTo>
                  <a:pt x="3095407" y="22914"/>
                </a:lnTo>
                <a:lnTo>
                  <a:pt x="3050252" y="39448"/>
                </a:lnTo>
                <a:lnTo>
                  <a:pt x="3005753" y="59559"/>
                </a:lnTo>
                <a:lnTo>
                  <a:pt x="2962087" y="82935"/>
                </a:lnTo>
                <a:lnTo>
                  <a:pt x="2919432" y="109263"/>
                </a:lnTo>
                <a:lnTo>
                  <a:pt x="2877964" y="138233"/>
                </a:lnTo>
                <a:lnTo>
                  <a:pt x="2837860" y="169532"/>
                </a:lnTo>
                <a:lnTo>
                  <a:pt x="2799296" y="202848"/>
                </a:lnTo>
                <a:lnTo>
                  <a:pt x="2762450" y="237870"/>
                </a:lnTo>
                <a:lnTo>
                  <a:pt x="2727498" y="274285"/>
                </a:lnTo>
                <a:lnTo>
                  <a:pt x="2694616" y="311782"/>
                </a:lnTo>
                <a:lnTo>
                  <a:pt x="2663982" y="350049"/>
                </a:lnTo>
                <a:lnTo>
                  <a:pt x="2635771" y="388774"/>
                </a:lnTo>
                <a:lnTo>
                  <a:pt x="2607655" y="430882"/>
                </a:lnTo>
                <a:lnTo>
                  <a:pt x="2580845" y="473900"/>
                </a:lnTo>
                <a:lnTo>
                  <a:pt x="2555162" y="517606"/>
                </a:lnTo>
                <a:lnTo>
                  <a:pt x="2530425" y="561776"/>
                </a:lnTo>
                <a:lnTo>
                  <a:pt x="2506453" y="606188"/>
                </a:lnTo>
                <a:lnTo>
                  <a:pt x="2483065" y="650618"/>
                </a:lnTo>
                <a:lnTo>
                  <a:pt x="2435661" y="741813"/>
                </a:lnTo>
                <a:lnTo>
                  <a:pt x="2410790" y="788964"/>
                </a:lnTo>
                <a:lnTo>
                  <a:pt x="2385248" y="836024"/>
                </a:lnTo>
                <a:lnTo>
                  <a:pt x="2358821" y="882719"/>
                </a:lnTo>
                <a:lnTo>
                  <a:pt x="2331291" y="928776"/>
                </a:lnTo>
                <a:lnTo>
                  <a:pt x="2302442" y="973921"/>
                </a:lnTo>
                <a:lnTo>
                  <a:pt x="2272056" y="1017881"/>
                </a:lnTo>
                <a:lnTo>
                  <a:pt x="2244932" y="1053633"/>
                </a:lnTo>
                <a:lnTo>
                  <a:pt x="2215355" y="1088964"/>
                </a:lnTo>
                <a:lnTo>
                  <a:pt x="2183460" y="1123492"/>
                </a:lnTo>
                <a:lnTo>
                  <a:pt x="2149382" y="1156837"/>
                </a:lnTo>
                <a:lnTo>
                  <a:pt x="2113257" y="1188615"/>
                </a:lnTo>
                <a:lnTo>
                  <a:pt x="2075220" y="1218445"/>
                </a:lnTo>
                <a:lnTo>
                  <a:pt x="2035407" y="1245946"/>
                </a:lnTo>
                <a:lnTo>
                  <a:pt x="2020688" y="1254748"/>
                </a:lnTo>
                <a:lnTo>
                  <a:pt x="2067769" y="1254748"/>
                </a:lnTo>
                <a:lnTo>
                  <a:pt x="2103631" y="1228765"/>
                </a:lnTo>
                <a:lnTo>
                  <a:pt x="2140027" y="1199177"/>
                </a:lnTo>
                <a:lnTo>
                  <a:pt x="2174616" y="1167922"/>
                </a:lnTo>
                <a:lnTo>
                  <a:pt x="2207286" y="1135325"/>
                </a:lnTo>
                <a:lnTo>
                  <a:pt x="2237922" y="1101712"/>
                </a:lnTo>
                <a:lnTo>
                  <a:pt x="2266413" y="1067409"/>
                </a:lnTo>
                <a:lnTo>
                  <a:pt x="2292643" y="1032740"/>
                </a:lnTo>
                <a:lnTo>
                  <a:pt x="2323462" y="988172"/>
                </a:lnTo>
                <a:lnTo>
                  <a:pt x="2352674" y="942490"/>
                </a:lnTo>
                <a:lnTo>
                  <a:pt x="2380507" y="895955"/>
                </a:lnTo>
                <a:lnTo>
                  <a:pt x="2407190" y="848831"/>
                </a:lnTo>
                <a:lnTo>
                  <a:pt x="2432953" y="801379"/>
                </a:lnTo>
                <a:lnTo>
                  <a:pt x="2458025" y="753862"/>
                </a:lnTo>
                <a:lnTo>
                  <a:pt x="2505460" y="662623"/>
                </a:lnTo>
                <a:lnTo>
                  <a:pt x="2528677" y="618512"/>
                </a:lnTo>
                <a:lnTo>
                  <a:pt x="2552458" y="574442"/>
                </a:lnTo>
                <a:lnTo>
                  <a:pt x="2576974" y="530648"/>
                </a:lnTo>
                <a:lnTo>
                  <a:pt x="2602397" y="487362"/>
                </a:lnTo>
                <a:lnTo>
                  <a:pt x="2628899" y="444819"/>
                </a:lnTo>
                <a:lnTo>
                  <a:pt x="2656650" y="403252"/>
                </a:lnTo>
                <a:lnTo>
                  <a:pt x="2684033" y="365639"/>
                </a:lnTo>
                <a:lnTo>
                  <a:pt x="2713736" y="328471"/>
                </a:lnTo>
                <a:lnTo>
                  <a:pt x="2745589" y="292052"/>
                </a:lnTo>
                <a:lnTo>
                  <a:pt x="2779419" y="256682"/>
                </a:lnTo>
                <a:lnTo>
                  <a:pt x="2815055" y="222664"/>
                </a:lnTo>
                <a:lnTo>
                  <a:pt x="2852325" y="190301"/>
                </a:lnTo>
                <a:lnTo>
                  <a:pt x="2891059" y="159894"/>
                </a:lnTo>
                <a:lnTo>
                  <a:pt x="2931083" y="131745"/>
                </a:lnTo>
                <a:lnTo>
                  <a:pt x="2972227" y="106157"/>
                </a:lnTo>
                <a:lnTo>
                  <a:pt x="3014319" y="83431"/>
                </a:lnTo>
                <a:lnTo>
                  <a:pt x="3057188" y="63870"/>
                </a:lnTo>
                <a:lnTo>
                  <a:pt x="3100661" y="47776"/>
                </a:lnTo>
                <a:lnTo>
                  <a:pt x="3144568" y="35450"/>
                </a:lnTo>
                <a:lnTo>
                  <a:pt x="3188736" y="27195"/>
                </a:lnTo>
                <a:lnTo>
                  <a:pt x="3208351" y="25475"/>
                </a:lnTo>
                <a:lnTo>
                  <a:pt x="3208351" y="0"/>
                </a:lnTo>
                <a:close/>
              </a:path>
            </a:pathLst>
          </a:custGeom>
          <a:solidFill>
            <a:srgbClr val="598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33655" y="5604"/>
            <a:ext cx="10158730" cy="5029200"/>
          </a:xfrm>
          <a:custGeom>
            <a:avLst/>
            <a:gdLst/>
            <a:ahLst/>
            <a:cxnLst/>
            <a:rect l="l" t="t" r="r" b="b"/>
            <a:pathLst>
              <a:path w="10158730" h="5029200">
                <a:moveTo>
                  <a:pt x="7210143" y="2578100"/>
                </a:moveTo>
                <a:lnTo>
                  <a:pt x="7107269" y="2578100"/>
                </a:lnTo>
                <a:lnTo>
                  <a:pt x="7144694" y="2590800"/>
                </a:lnTo>
                <a:lnTo>
                  <a:pt x="7182232" y="2590800"/>
                </a:lnTo>
                <a:lnTo>
                  <a:pt x="7257630" y="2616200"/>
                </a:lnTo>
                <a:lnTo>
                  <a:pt x="7295485" y="2616200"/>
                </a:lnTo>
                <a:lnTo>
                  <a:pt x="7447871" y="2667000"/>
                </a:lnTo>
                <a:lnTo>
                  <a:pt x="7486193" y="2667000"/>
                </a:lnTo>
                <a:lnTo>
                  <a:pt x="7601651" y="2705100"/>
                </a:lnTo>
                <a:lnTo>
                  <a:pt x="7640290" y="2730500"/>
                </a:lnTo>
                <a:lnTo>
                  <a:pt x="7795530" y="2781300"/>
                </a:lnTo>
                <a:lnTo>
                  <a:pt x="7834495" y="2806700"/>
                </a:lnTo>
                <a:lnTo>
                  <a:pt x="7912590" y="2832100"/>
                </a:lnTo>
                <a:lnTo>
                  <a:pt x="7951713" y="2857500"/>
                </a:lnTo>
                <a:lnTo>
                  <a:pt x="7990883" y="2870200"/>
                </a:lnTo>
                <a:lnTo>
                  <a:pt x="8030095" y="2895600"/>
                </a:lnTo>
                <a:lnTo>
                  <a:pt x="8069348" y="2908300"/>
                </a:lnTo>
                <a:lnTo>
                  <a:pt x="8147961" y="2959100"/>
                </a:lnTo>
                <a:lnTo>
                  <a:pt x="8187316" y="2971800"/>
                </a:lnTo>
                <a:lnTo>
                  <a:pt x="8621342" y="3251200"/>
                </a:lnTo>
                <a:lnTo>
                  <a:pt x="8660820" y="3289300"/>
                </a:lnTo>
                <a:lnTo>
                  <a:pt x="8739743" y="3340100"/>
                </a:lnTo>
                <a:lnTo>
                  <a:pt x="8818600" y="3416300"/>
                </a:lnTo>
                <a:lnTo>
                  <a:pt x="8857997" y="3441700"/>
                </a:lnTo>
                <a:lnTo>
                  <a:pt x="8936709" y="3517900"/>
                </a:lnTo>
                <a:lnTo>
                  <a:pt x="8976019" y="3543300"/>
                </a:lnTo>
                <a:lnTo>
                  <a:pt x="9250027" y="3810000"/>
                </a:lnTo>
                <a:lnTo>
                  <a:pt x="9288968" y="3860800"/>
                </a:lnTo>
                <a:lnTo>
                  <a:pt x="9366666" y="3937000"/>
                </a:lnTo>
                <a:lnTo>
                  <a:pt x="9405416" y="3987800"/>
                </a:lnTo>
                <a:lnTo>
                  <a:pt x="9444097" y="4025900"/>
                </a:lnTo>
                <a:lnTo>
                  <a:pt x="9521238" y="4127500"/>
                </a:lnTo>
                <a:lnTo>
                  <a:pt x="9559691" y="4165600"/>
                </a:lnTo>
                <a:lnTo>
                  <a:pt x="9674546" y="4318000"/>
                </a:lnTo>
                <a:lnTo>
                  <a:pt x="9864096" y="4572000"/>
                </a:lnTo>
                <a:lnTo>
                  <a:pt x="9901697" y="4635500"/>
                </a:lnTo>
                <a:lnTo>
                  <a:pt x="9939188" y="4686300"/>
                </a:lnTo>
                <a:lnTo>
                  <a:pt x="9976565" y="4749800"/>
                </a:lnTo>
                <a:lnTo>
                  <a:pt x="10013825" y="4800600"/>
                </a:lnTo>
                <a:lnTo>
                  <a:pt x="10050965" y="4864100"/>
                </a:lnTo>
                <a:lnTo>
                  <a:pt x="10087983" y="4914900"/>
                </a:lnTo>
                <a:lnTo>
                  <a:pt x="10124874" y="4978400"/>
                </a:lnTo>
                <a:lnTo>
                  <a:pt x="10158334" y="5029200"/>
                </a:lnTo>
                <a:lnTo>
                  <a:pt x="10158334" y="5003800"/>
                </a:lnTo>
                <a:lnTo>
                  <a:pt x="10155140" y="5003800"/>
                </a:lnTo>
                <a:lnTo>
                  <a:pt x="10134473" y="4965700"/>
                </a:lnTo>
                <a:lnTo>
                  <a:pt x="10113001" y="4927600"/>
                </a:lnTo>
                <a:lnTo>
                  <a:pt x="10090721" y="4889500"/>
                </a:lnTo>
                <a:lnTo>
                  <a:pt x="10067629" y="4851400"/>
                </a:lnTo>
                <a:lnTo>
                  <a:pt x="10043720" y="4813300"/>
                </a:lnTo>
                <a:lnTo>
                  <a:pt x="10018990" y="4775200"/>
                </a:lnTo>
                <a:lnTo>
                  <a:pt x="9993437" y="4737100"/>
                </a:lnTo>
                <a:lnTo>
                  <a:pt x="9967054" y="4699000"/>
                </a:lnTo>
                <a:lnTo>
                  <a:pt x="9939840" y="4660900"/>
                </a:lnTo>
                <a:lnTo>
                  <a:pt x="9911788" y="4610100"/>
                </a:lnTo>
                <a:lnTo>
                  <a:pt x="9882896" y="4572000"/>
                </a:lnTo>
                <a:lnTo>
                  <a:pt x="9853160" y="4533900"/>
                </a:lnTo>
                <a:lnTo>
                  <a:pt x="9822575" y="4483100"/>
                </a:lnTo>
                <a:lnTo>
                  <a:pt x="9791137" y="4445000"/>
                </a:lnTo>
                <a:lnTo>
                  <a:pt x="9758843" y="4394200"/>
                </a:lnTo>
                <a:lnTo>
                  <a:pt x="9725688" y="4356100"/>
                </a:lnTo>
                <a:lnTo>
                  <a:pt x="9691669" y="4305300"/>
                </a:lnTo>
                <a:lnTo>
                  <a:pt x="9656780" y="4267200"/>
                </a:lnTo>
                <a:lnTo>
                  <a:pt x="9621019" y="4216400"/>
                </a:lnTo>
                <a:lnTo>
                  <a:pt x="9584382" y="4165600"/>
                </a:lnTo>
                <a:lnTo>
                  <a:pt x="9546863" y="4127500"/>
                </a:lnTo>
                <a:lnTo>
                  <a:pt x="9508460" y="4076700"/>
                </a:lnTo>
                <a:lnTo>
                  <a:pt x="9469168" y="4025900"/>
                </a:lnTo>
                <a:lnTo>
                  <a:pt x="9428983" y="3987800"/>
                </a:lnTo>
                <a:lnTo>
                  <a:pt x="9387901" y="3937000"/>
                </a:lnTo>
                <a:lnTo>
                  <a:pt x="9345919" y="3886200"/>
                </a:lnTo>
                <a:lnTo>
                  <a:pt x="9303032" y="3848100"/>
                </a:lnTo>
                <a:lnTo>
                  <a:pt x="9259235" y="3797300"/>
                </a:lnTo>
                <a:lnTo>
                  <a:pt x="9214526" y="3746500"/>
                </a:lnTo>
                <a:lnTo>
                  <a:pt x="9168900" y="3708400"/>
                </a:lnTo>
                <a:lnTo>
                  <a:pt x="9122353" y="3657600"/>
                </a:lnTo>
                <a:lnTo>
                  <a:pt x="9074881" y="3619500"/>
                </a:lnTo>
                <a:lnTo>
                  <a:pt x="9026480" y="3568700"/>
                </a:lnTo>
                <a:lnTo>
                  <a:pt x="8977146" y="3517900"/>
                </a:lnTo>
                <a:lnTo>
                  <a:pt x="8937274" y="3492500"/>
                </a:lnTo>
                <a:lnTo>
                  <a:pt x="8857026" y="3416300"/>
                </a:lnTo>
                <a:lnTo>
                  <a:pt x="8816652" y="3390900"/>
                </a:lnTo>
                <a:lnTo>
                  <a:pt x="8735403" y="3314700"/>
                </a:lnTo>
                <a:lnTo>
                  <a:pt x="8653492" y="3263900"/>
                </a:lnTo>
                <a:lnTo>
                  <a:pt x="8612289" y="3225800"/>
                </a:lnTo>
                <a:lnTo>
                  <a:pt x="8570923" y="3200400"/>
                </a:lnTo>
                <a:lnTo>
                  <a:pt x="8529393" y="3162300"/>
                </a:lnTo>
                <a:lnTo>
                  <a:pt x="8191335" y="2959100"/>
                </a:lnTo>
                <a:lnTo>
                  <a:pt x="8061931" y="2882900"/>
                </a:lnTo>
                <a:lnTo>
                  <a:pt x="8018481" y="2870200"/>
                </a:lnTo>
                <a:lnTo>
                  <a:pt x="7931113" y="2819400"/>
                </a:lnTo>
                <a:lnTo>
                  <a:pt x="7887196" y="2806700"/>
                </a:lnTo>
                <a:lnTo>
                  <a:pt x="7843123" y="2781300"/>
                </a:lnTo>
                <a:lnTo>
                  <a:pt x="7798897" y="2768600"/>
                </a:lnTo>
                <a:lnTo>
                  <a:pt x="7754516" y="2743200"/>
                </a:lnTo>
                <a:lnTo>
                  <a:pt x="7620457" y="2705100"/>
                </a:lnTo>
                <a:lnTo>
                  <a:pt x="7575466" y="2679700"/>
                </a:lnTo>
                <a:lnTo>
                  <a:pt x="7210143" y="2578100"/>
                </a:lnTo>
                <a:close/>
              </a:path>
              <a:path w="10158730" h="5029200">
                <a:moveTo>
                  <a:pt x="5002634" y="2641600"/>
                </a:moveTo>
                <a:lnTo>
                  <a:pt x="4337357" y="2641600"/>
                </a:lnTo>
                <a:lnTo>
                  <a:pt x="4387462" y="2654300"/>
                </a:lnTo>
                <a:lnTo>
                  <a:pt x="4950405" y="2654300"/>
                </a:lnTo>
                <a:lnTo>
                  <a:pt x="5002634" y="2641600"/>
                </a:lnTo>
                <a:close/>
              </a:path>
              <a:path w="10158730" h="5029200">
                <a:moveTo>
                  <a:pt x="4375726" y="2628900"/>
                </a:moveTo>
                <a:lnTo>
                  <a:pt x="4138766" y="2628900"/>
                </a:lnTo>
                <a:lnTo>
                  <a:pt x="4188138" y="2641600"/>
                </a:lnTo>
                <a:lnTo>
                  <a:pt x="4434777" y="2641600"/>
                </a:lnTo>
                <a:lnTo>
                  <a:pt x="4375726" y="2628900"/>
                </a:lnTo>
                <a:close/>
              </a:path>
              <a:path w="10158730" h="5029200">
                <a:moveTo>
                  <a:pt x="5213260" y="2628900"/>
                </a:moveTo>
                <a:lnTo>
                  <a:pt x="4988252" y="2628900"/>
                </a:lnTo>
                <a:lnTo>
                  <a:pt x="4924781" y="2641600"/>
                </a:lnTo>
                <a:lnTo>
                  <a:pt x="5160348" y="2641600"/>
                </a:lnTo>
                <a:lnTo>
                  <a:pt x="5213260" y="2628900"/>
                </a:lnTo>
                <a:close/>
              </a:path>
              <a:path w="10158730" h="5029200">
                <a:moveTo>
                  <a:pt x="4144345" y="2616200"/>
                </a:moveTo>
                <a:lnTo>
                  <a:pt x="3991763" y="2616200"/>
                </a:lnTo>
                <a:lnTo>
                  <a:pt x="4040578" y="2628900"/>
                </a:lnTo>
                <a:lnTo>
                  <a:pt x="4201469" y="2628900"/>
                </a:lnTo>
                <a:lnTo>
                  <a:pt x="4144345" y="2616200"/>
                </a:lnTo>
                <a:close/>
              </a:path>
              <a:path w="10158730" h="5029200">
                <a:moveTo>
                  <a:pt x="5373005" y="2616200"/>
                </a:moveTo>
                <a:lnTo>
                  <a:pt x="5181660" y="2616200"/>
                </a:lnTo>
                <a:lnTo>
                  <a:pt x="5116690" y="2628900"/>
                </a:lnTo>
                <a:lnTo>
                  <a:pt x="5319589" y="2628900"/>
                </a:lnTo>
                <a:lnTo>
                  <a:pt x="5373005" y="2616200"/>
                </a:lnTo>
                <a:close/>
              </a:path>
              <a:path w="10158730" h="5029200">
                <a:moveTo>
                  <a:pt x="4031528" y="2603500"/>
                </a:moveTo>
                <a:lnTo>
                  <a:pt x="3894698" y="2603500"/>
                </a:lnTo>
                <a:lnTo>
                  <a:pt x="3943136" y="2616200"/>
                </a:lnTo>
                <a:lnTo>
                  <a:pt x="4087698" y="2616200"/>
                </a:lnTo>
                <a:lnTo>
                  <a:pt x="4031528" y="2603500"/>
                </a:lnTo>
                <a:close/>
              </a:path>
              <a:path w="10158730" h="5029200">
                <a:moveTo>
                  <a:pt x="5480336" y="2603500"/>
                </a:moveTo>
                <a:lnTo>
                  <a:pt x="5379593" y="2603500"/>
                </a:lnTo>
                <a:lnTo>
                  <a:pt x="5313110" y="2616200"/>
                </a:lnTo>
                <a:lnTo>
                  <a:pt x="5426587" y="2616200"/>
                </a:lnTo>
                <a:lnTo>
                  <a:pt x="5480336" y="2603500"/>
                </a:lnTo>
                <a:close/>
              </a:path>
              <a:path w="10158730" h="5029200">
                <a:moveTo>
                  <a:pt x="3811586" y="2578100"/>
                </a:moveTo>
                <a:lnTo>
                  <a:pt x="3702840" y="2578100"/>
                </a:lnTo>
                <a:lnTo>
                  <a:pt x="3798388" y="2603500"/>
                </a:lnTo>
                <a:lnTo>
                  <a:pt x="3920613" y="2603500"/>
                </a:lnTo>
                <a:lnTo>
                  <a:pt x="3811586" y="2578100"/>
                </a:lnTo>
                <a:close/>
              </a:path>
              <a:path w="10158730" h="5029200">
                <a:moveTo>
                  <a:pt x="5588326" y="2590800"/>
                </a:moveTo>
                <a:lnTo>
                  <a:pt x="5514080" y="2590800"/>
                </a:lnTo>
                <a:lnTo>
                  <a:pt x="5446582" y="2603500"/>
                </a:lnTo>
                <a:lnTo>
                  <a:pt x="5534249" y="2603500"/>
                </a:lnTo>
                <a:lnTo>
                  <a:pt x="5588326" y="2590800"/>
                </a:lnTo>
                <a:close/>
              </a:path>
              <a:path w="10158730" h="5029200">
                <a:moveTo>
                  <a:pt x="5892447" y="2552700"/>
                </a:moveTo>
                <a:lnTo>
                  <a:pt x="5789184" y="2552700"/>
                </a:lnTo>
                <a:lnTo>
                  <a:pt x="5582087" y="2590800"/>
                </a:lnTo>
                <a:lnTo>
                  <a:pt x="5642567" y="2590800"/>
                </a:lnTo>
                <a:lnTo>
                  <a:pt x="5696971" y="2578100"/>
                </a:lnTo>
                <a:lnTo>
                  <a:pt x="5751536" y="2578100"/>
                </a:lnTo>
                <a:lnTo>
                  <a:pt x="5806263" y="2565400"/>
                </a:lnTo>
                <a:lnTo>
                  <a:pt x="5861150" y="2565400"/>
                </a:lnTo>
                <a:lnTo>
                  <a:pt x="5892447" y="2552700"/>
                </a:lnTo>
                <a:close/>
              </a:path>
              <a:path w="10158730" h="5029200">
                <a:moveTo>
                  <a:pt x="3704438" y="2565400"/>
                </a:moveTo>
                <a:lnTo>
                  <a:pt x="3608060" y="2565400"/>
                </a:lnTo>
                <a:lnTo>
                  <a:pt x="3655354" y="2578100"/>
                </a:lnTo>
                <a:lnTo>
                  <a:pt x="3757778" y="2578100"/>
                </a:lnTo>
                <a:lnTo>
                  <a:pt x="3704438" y="2565400"/>
                </a:lnTo>
                <a:close/>
              </a:path>
              <a:path w="10158730" h="5029200">
                <a:moveTo>
                  <a:pt x="7070708" y="2552700"/>
                </a:moveTo>
                <a:lnTo>
                  <a:pt x="6958754" y="2552700"/>
                </a:lnTo>
                <a:lnTo>
                  <a:pt x="6995699" y="2565400"/>
                </a:lnTo>
                <a:lnTo>
                  <a:pt x="7032768" y="2565400"/>
                </a:lnTo>
                <a:lnTo>
                  <a:pt x="7069960" y="2578100"/>
                </a:lnTo>
                <a:lnTo>
                  <a:pt x="7163811" y="2578100"/>
                </a:lnTo>
                <a:lnTo>
                  <a:pt x="7070708" y="2552700"/>
                </a:lnTo>
                <a:close/>
              </a:path>
              <a:path w="10158730" h="5029200">
                <a:moveTo>
                  <a:pt x="14372" y="0"/>
                </a:moveTo>
                <a:lnTo>
                  <a:pt x="0" y="0"/>
                </a:lnTo>
                <a:lnTo>
                  <a:pt x="9941" y="25400"/>
                </a:lnTo>
                <a:lnTo>
                  <a:pt x="34339" y="63500"/>
                </a:lnTo>
                <a:lnTo>
                  <a:pt x="60117" y="114300"/>
                </a:lnTo>
                <a:lnTo>
                  <a:pt x="87295" y="152400"/>
                </a:lnTo>
                <a:lnTo>
                  <a:pt x="115892" y="203200"/>
                </a:lnTo>
                <a:lnTo>
                  <a:pt x="145926" y="254000"/>
                </a:lnTo>
                <a:lnTo>
                  <a:pt x="177417" y="304800"/>
                </a:lnTo>
                <a:lnTo>
                  <a:pt x="210382" y="355600"/>
                </a:lnTo>
                <a:lnTo>
                  <a:pt x="244841" y="406400"/>
                </a:lnTo>
                <a:lnTo>
                  <a:pt x="280812" y="457200"/>
                </a:lnTo>
                <a:lnTo>
                  <a:pt x="318315" y="520700"/>
                </a:lnTo>
                <a:lnTo>
                  <a:pt x="357367" y="571500"/>
                </a:lnTo>
                <a:lnTo>
                  <a:pt x="397988" y="622300"/>
                </a:lnTo>
                <a:lnTo>
                  <a:pt x="440196" y="685800"/>
                </a:lnTo>
                <a:lnTo>
                  <a:pt x="484011" y="736600"/>
                </a:lnTo>
                <a:lnTo>
                  <a:pt x="529450" y="800100"/>
                </a:lnTo>
                <a:lnTo>
                  <a:pt x="576533" y="850900"/>
                </a:lnTo>
                <a:lnTo>
                  <a:pt x="625278" y="914400"/>
                </a:lnTo>
                <a:lnTo>
                  <a:pt x="675704" y="965200"/>
                </a:lnTo>
                <a:lnTo>
                  <a:pt x="727830" y="1028700"/>
                </a:lnTo>
                <a:lnTo>
                  <a:pt x="781675" y="1092200"/>
                </a:lnTo>
                <a:lnTo>
                  <a:pt x="837257" y="1143000"/>
                </a:lnTo>
                <a:lnTo>
                  <a:pt x="894595" y="1206500"/>
                </a:lnTo>
                <a:lnTo>
                  <a:pt x="953708" y="1257300"/>
                </a:lnTo>
                <a:lnTo>
                  <a:pt x="1014614" y="1320800"/>
                </a:lnTo>
                <a:lnTo>
                  <a:pt x="1051915" y="1346200"/>
                </a:lnTo>
                <a:lnTo>
                  <a:pt x="1127431" y="1422400"/>
                </a:lnTo>
                <a:lnTo>
                  <a:pt x="1165645" y="1447800"/>
                </a:lnTo>
                <a:lnTo>
                  <a:pt x="1204159" y="1485900"/>
                </a:lnTo>
                <a:lnTo>
                  <a:pt x="1242975" y="1511300"/>
                </a:lnTo>
                <a:lnTo>
                  <a:pt x="1282089" y="1549400"/>
                </a:lnTo>
                <a:lnTo>
                  <a:pt x="1321500" y="1574800"/>
                </a:lnTo>
                <a:lnTo>
                  <a:pt x="1361208" y="1612900"/>
                </a:lnTo>
                <a:lnTo>
                  <a:pt x="1441508" y="1663700"/>
                </a:lnTo>
                <a:lnTo>
                  <a:pt x="1482097" y="1701800"/>
                </a:lnTo>
                <a:lnTo>
                  <a:pt x="1564147" y="1752600"/>
                </a:lnTo>
                <a:lnTo>
                  <a:pt x="1605606" y="1790700"/>
                </a:lnTo>
                <a:lnTo>
                  <a:pt x="1689383" y="1841500"/>
                </a:lnTo>
                <a:lnTo>
                  <a:pt x="1903781" y="1968500"/>
                </a:lnTo>
                <a:lnTo>
                  <a:pt x="2125128" y="2095500"/>
                </a:lnTo>
                <a:lnTo>
                  <a:pt x="2170217" y="2108200"/>
                </a:lnTo>
                <a:lnTo>
                  <a:pt x="2261204" y="2159000"/>
                </a:lnTo>
                <a:lnTo>
                  <a:pt x="2307099" y="2171700"/>
                </a:lnTo>
                <a:lnTo>
                  <a:pt x="2399686" y="2222500"/>
                </a:lnTo>
                <a:lnTo>
                  <a:pt x="2446376" y="2235200"/>
                </a:lnTo>
                <a:lnTo>
                  <a:pt x="2493328" y="2260600"/>
                </a:lnTo>
                <a:lnTo>
                  <a:pt x="2540540" y="2273300"/>
                </a:lnTo>
                <a:lnTo>
                  <a:pt x="2588013" y="2298700"/>
                </a:lnTo>
                <a:lnTo>
                  <a:pt x="2683731" y="2324100"/>
                </a:lnTo>
                <a:lnTo>
                  <a:pt x="2731974" y="2349500"/>
                </a:lnTo>
                <a:lnTo>
                  <a:pt x="2829222" y="2374900"/>
                </a:lnTo>
                <a:lnTo>
                  <a:pt x="2878225" y="2400300"/>
                </a:lnTo>
                <a:lnTo>
                  <a:pt x="3145904" y="2476500"/>
                </a:lnTo>
                <a:lnTo>
                  <a:pt x="3191226" y="2476500"/>
                </a:lnTo>
                <a:lnTo>
                  <a:pt x="3420831" y="2540000"/>
                </a:lnTo>
                <a:lnTo>
                  <a:pt x="3467345" y="2540000"/>
                </a:lnTo>
                <a:lnTo>
                  <a:pt x="3560961" y="2565400"/>
                </a:lnTo>
                <a:lnTo>
                  <a:pt x="3651564" y="2565400"/>
                </a:lnTo>
                <a:lnTo>
                  <a:pt x="3495727" y="2527300"/>
                </a:lnTo>
                <a:lnTo>
                  <a:pt x="3444705" y="2527300"/>
                </a:lnTo>
                <a:lnTo>
                  <a:pt x="3052944" y="2425700"/>
                </a:lnTo>
                <a:lnTo>
                  <a:pt x="2777970" y="2349500"/>
                </a:lnTo>
                <a:lnTo>
                  <a:pt x="2733686" y="2324100"/>
                </a:lnTo>
                <a:lnTo>
                  <a:pt x="2603455" y="2286000"/>
                </a:lnTo>
                <a:lnTo>
                  <a:pt x="2560914" y="2260600"/>
                </a:lnTo>
                <a:lnTo>
                  <a:pt x="2477125" y="2235200"/>
                </a:lnTo>
                <a:lnTo>
                  <a:pt x="2435875" y="2209800"/>
                </a:lnTo>
                <a:lnTo>
                  <a:pt x="2354656" y="2184400"/>
                </a:lnTo>
                <a:lnTo>
                  <a:pt x="2314684" y="2159000"/>
                </a:lnTo>
                <a:lnTo>
                  <a:pt x="2275135" y="2146300"/>
                </a:lnTo>
                <a:lnTo>
                  <a:pt x="2236009" y="2120900"/>
                </a:lnTo>
                <a:lnTo>
                  <a:pt x="2197302" y="2108200"/>
                </a:lnTo>
                <a:lnTo>
                  <a:pt x="2159015" y="2082800"/>
                </a:lnTo>
                <a:lnTo>
                  <a:pt x="2121145" y="2070100"/>
                </a:lnTo>
                <a:lnTo>
                  <a:pt x="2083691" y="2044700"/>
                </a:lnTo>
                <a:lnTo>
                  <a:pt x="2046652" y="2032000"/>
                </a:lnTo>
                <a:lnTo>
                  <a:pt x="2010026" y="2006600"/>
                </a:lnTo>
                <a:lnTo>
                  <a:pt x="1973811" y="1993900"/>
                </a:lnTo>
                <a:lnTo>
                  <a:pt x="1938007" y="1968500"/>
                </a:lnTo>
                <a:lnTo>
                  <a:pt x="1902612" y="1955800"/>
                </a:lnTo>
                <a:lnTo>
                  <a:pt x="1867624" y="1930400"/>
                </a:lnTo>
                <a:lnTo>
                  <a:pt x="1833042" y="1917700"/>
                </a:lnTo>
                <a:lnTo>
                  <a:pt x="1765089" y="1866900"/>
                </a:lnTo>
                <a:lnTo>
                  <a:pt x="1731717" y="1854200"/>
                </a:lnTo>
                <a:lnTo>
                  <a:pt x="1666170" y="1803400"/>
                </a:lnTo>
                <a:lnTo>
                  <a:pt x="1633993" y="1790700"/>
                </a:lnTo>
                <a:lnTo>
                  <a:pt x="1602212" y="1765300"/>
                </a:lnTo>
                <a:lnTo>
                  <a:pt x="1570826" y="1739900"/>
                </a:lnTo>
                <a:lnTo>
                  <a:pt x="1539832" y="1727200"/>
                </a:lnTo>
                <a:lnTo>
                  <a:pt x="1509230" y="1701800"/>
                </a:lnTo>
                <a:lnTo>
                  <a:pt x="1479018" y="1676400"/>
                </a:lnTo>
                <a:lnTo>
                  <a:pt x="1449194" y="1663700"/>
                </a:lnTo>
                <a:lnTo>
                  <a:pt x="1419758" y="1638300"/>
                </a:lnTo>
                <a:lnTo>
                  <a:pt x="1390708" y="1612900"/>
                </a:lnTo>
                <a:lnTo>
                  <a:pt x="1362042" y="1587500"/>
                </a:lnTo>
                <a:lnTo>
                  <a:pt x="1333758" y="1574800"/>
                </a:lnTo>
                <a:lnTo>
                  <a:pt x="1305856" y="1549400"/>
                </a:lnTo>
                <a:lnTo>
                  <a:pt x="1278334" y="1524000"/>
                </a:lnTo>
                <a:lnTo>
                  <a:pt x="1251191" y="1511300"/>
                </a:lnTo>
                <a:lnTo>
                  <a:pt x="1224424" y="1485900"/>
                </a:lnTo>
                <a:lnTo>
                  <a:pt x="1198034" y="1460500"/>
                </a:lnTo>
                <a:lnTo>
                  <a:pt x="1172017" y="1435100"/>
                </a:lnTo>
                <a:lnTo>
                  <a:pt x="1146373" y="1422400"/>
                </a:lnTo>
                <a:lnTo>
                  <a:pt x="1121101" y="1397000"/>
                </a:lnTo>
                <a:lnTo>
                  <a:pt x="1096198" y="1371600"/>
                </a:lnTo>
                <a:lnTo>
                  <a:pt x="1071664" y="1346200"/>
                </a:lnTo>
                <a:lnTo>
                  <a:pt x="1047496" y="1333500"/>
                </a:lnTo>
                <a:lnTo>
                  <a:pt x="1023695" y="1308100"/>
                </a:lnTo>
                <a:lnTo>
                  <a:pt x="962934" y="1244600"/>
                </a:lnTo>
                <a:lnTo>
                  <a:pt x="903963" y="1193800"/>
                </a:lnTo>
                <a:lnTo>
                  <a:pt x="846762" y="1130300"/>
                </a:lnTo>
                <a:lnTo>
                  <a:pt x="791314" y="1079500"/>
                </a:lnTo>
                <a:lnTo>
                  <a:pt x="737598" y="1016000"/>
                </a:lnTo>
                <a:lnTo>
                  <a:pt x="685597" y="965200"/>
                </a:lnTo>
                <a:lnTo>
                  <a:pt x="635292" y="901700"/>
                </a:lnTo>
                <a:lnTo>
                  <a:pt x="586664" y="850900"/>
                </a:lnTo>
                <a:lnTo>
                  <a:pt x="539694" y="787400"/>
                </a:lnTo>
                <a:lnTo>
                  <a:pt x="494364" y="736600"/>
                </a:lnTo>
                <a:lnTo>
                  <a:pt x="450655" y="673100"/>
                </a:lnTo>
                <a:lnTo>
                  <a:pt x="408549" y="622300"/>
                </a:lnTo>
                <a:lnTo>
                  <a:pt x="368025" y="571500"/>
                </a:lnTo>
                <a:lnTo>
                  <a:pt x="329067" y="508000"/>
                </a:lnTo>
                <a:lnTo>
                  <a:pt x="291655" y="457200"/>
                </a:lnTo>
                <a:lnTo>
                  <a:pt x="255770" y="406400"/>
                </a:lnTo>
                <a:lnTo>
                  <a:pt x="221394" y="355600"/>
                </a:lnTo>
                <a:lnTo>
                  <a:pt x="188508" y="304800"/>
                </a:lnTo>
                <a:lnTo>
                  <a:pt x="157094" y="254000"/>
                </a:lnTo>
                <a:lnTo>
                  <a:pt x="127132" y="203200"/>
                </a:lnTo>
                <a:lnTo>
                  <a:pt x="98604" y="152400"/>
                </a:lnTo>
                <a:lnTo>
                  <a:pt x="71491" y="101600"/>
                </a:lnTo>
                <a:lnTo>
                  <a:pt x="45775" y="63500"/>
                </a:lnTo>
                <a:lnTo>
                  <a:pt x="21437" y="12700"/>
                </a:lnTo>
                <a:lnTo>
                  <a:pt x="14372" y="0"/>
                </a:lnTo>
                <a:close/>
              </a:path>
              <a:path w="10158730" h="5029200">
                <a:moveTo>
                  <a:pt x="6084848" y="2527300"/>
                </a:moveTo>
                <a:lnTo>
                  <a:pt x="5959309" y="2527300"/>
                </a:lnTo>
                <a:lnTo>
                  <a:pt x="5859245" y="2552700"/>
                </a:lnTo>
                <a:lnTo>
                  <a:pt x="5955714" y="2552700"/>
                </a:lnTo>
                <a:lnTo>
                  <a:pt x="5987677" y="2540000"/>
                </a:lnTo>
                <a:lnTo>
                  <a:pt x="6052247" y="2540000"/>
                </a:lnTo>
                <a:lnTo>
                  <a:pt x="6084848" y="2527300"/>
                </a:lnTo>
                <a:close/>
              </a:path>
              <a:path w="10158730" h="5029200">
                <a:moveTo>
                  <a:pt x="6929965" y="2527300"/>
                </a:moveTo>
                <a:lnTo>
                  <a:pt x="6776011" y="2527300"/>
                </a:lnTo>
                <a:lnTo>
                  <a:pt x="6812285" y="2540000"/>
                </a:lnTo>
                <a:lnTo>
                  <a:pt x="6885251" y="2540000"/>
                </a:lnTo>
                <a:lnTo>
                  <a:pt x="6921937" y="2552700"/>
                </a:lnTo>
                <a:lnTo>
                  <a:pt x="7023938" y="2552700"/>
                </a:lnTo>
                <a:lnTo>
                  <a:pt x="6929965" y="2527300"/>
                </a:lnTo>
                <a:close/>
              </a:path>
              <a:path w="10158730" h="5029200">
                <a:moveTo>
                  <a:pt x="6250883" y="2514600"/>
                </a:moveTo>
                <a:lnTo>
                  <a:pt x="6108406" y="2514600"/>
                </a:lnTo>
                <a:lnTo>
                  <a:pt x="6058841" y="2527300"/>
                </a:lnTo>
                <a:lnTo>
                  <a:pt x="6217283" y="2527300"/>
                </a:lnTo>
                <a:lnTo>
                  <a:pt x="6250883" y="2514600"/>
                </a:lnTo>
                <a:close/>
              </a:path>
              <a:path w="10158730" h="5029200">
                <a:moveTo>
                  <a:pt x="6787928" y="2514600"/>
                </a:moveTo>
                <a:lnTo>
                  <a:pt x="6596857" y="2514600"/>
                </a:lnTo>
                <a:lnTo>
                  <a:pt x="6632382" y="2527300"/>
                </a:lnTo>
                <a:lnTo>
                  <a:pt x="6835416" y="2527300"/>
                </a:lnTo>
                <a:lnTo>
                  <a:pt x="6787928" y="2514600"/>
                </a:lnTo>
                <a:close/>
              </a:path>
              <a:path w="10158730" h="5029200">
                <a:moveTo>
                  <a:pt x="6644612" y="2501900"/>
                </a:moveTo>
                <a:lnTo>
                  <a:pt x="6256290" y="2501900"/>
                </a:lnTo>
                <a:lnTo>
                  <a:pt x="6207131" y="2514600"/>
                </a:lnTo>
                <a:lnTo>
                  <a:pt x="6692525" y="2514600"/>
                </a:lnTo>
                <a:lnTo>
                  <a:pt x="6644612" y="2501900"/>
                </a:lnTo>
                <a:close/>
              </a:path>
            </a:pathLst>
          </a:custGeom>
          <a:solidFill>
            <a:srgbClr val="F4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215079" y="210"/>
            <a:ext cx="7477125" cy="1196340"/>
          </a:xfrm>
          <a:custGeom>
            <a:avLst/>
            <a:gdLst/>
            <a:ahLst/>
            <a:cxnLst/>
            <a:rect l="l" t="t" r="r" b="b"/>
            <a:pathLst>
              <a:path w="7477125" h="1196340">
                <a:moveTo>
                  <a:pt x="5669428" y="303530"/>
                </a:moveTo>
                <a:lnTo>
                  <a:pt x="5321001" y="303530"/>
                </a:lnTo>
                <a:lnTo>
                  <a:pt x="5433390" y="307340"/>
                </a:lnTo>
                <a:lnTo>
                  <a:pt x="5471448" y="311150"/>
                </a:lnTo>
                <a:lnTo>
                  <a:pt x="5509802" y="313690"/>
                </a:lnTo>
                <a:lnTo>
                  <a:pt x="5548449" y="317500"/>
                </a:lnTo>
                <a:lnTo>
                  <a:pt x="5666144" y="332740"/>
                </a:lnTo>
                <a:lnTo>
                  <a:pt x="5746053" y="345440"/>
                </a:lnTo>
                <a:lnTo>
                  <a:pt x="5786438" y="353060"/>
                </a:lnTo>
                <a:lnTo>
                  <a:pt x="5909296" y="379730"/>
                </a:lnTo>
                <a:lnTo>
                  <a:pt x="5950813" y="391160"/>
                </a:lnTo>
                <a:lnTo>
                  <a:pt x="5992609" y="401320"/>
                </a:lnTo>
                <a:lnTo>
                  <a:pt x="6034684" y="412750"/>
                </a:lnTo>
                <a:lnTo>
                  <a:pt x="6077036" y="425450"/>
                </a:lnTo>
                <a:lnTo>
                  <a:pt x="6205741" y="467360"/>
                </a:lnTo>
                <a:lnTo>
                  <a:pt x="6249189" y="482600"/>
                </a:lnTo>
                <a:lnTo>
                  <a:pt x="6292907" y="499110"/>
                </a:lnTo>
                <a:lnTo>
                  <a:pt x="6381150" y="534670"/>
                </a:lnTo>
                <a:lnTo>
                  <a:pt x="6470460" y="572770"/>
                </a:lnTo>
                <a:lnTo>
                  <a:pt x="6515511" y="593090"/>
                </a:lnTo>
                <a:lnTo>
                  <a:pt x="6606402" y="636270"/>
                </a:lnTo>
                <a:lnTo>
                  <a:pt x="6652238" y="659130"/>
                </a:lnTo>
                <a:lnTo>
                  <a:pt x="6744686" y="707390"/>
                </a:lnTo>
                <a:lnTo>
                  <a:pt x="6791295" y="732790"/>
                </a:lnTo>
                <a:lnTo>
                  <a:pt x="6838159" y="759460"/>
                </a:lnTo>
                <a:lnTo>
                  <a:pt x="6932647" y="815340"/>
                </a:lnTo>
                <a:lnTo>
                  <a:pt x="6980268" y="844550"/>
                </a:lnTo>
                <a:lnTo>
                  <a:pt x="7076258" y="905510"/>
                </a:lnTo>
                <a:lnTo>
                  <a:pt x="7173238" y="971550"/>
                </a:lnTo>
                <a:lnTo>
                  <a:pt x="7271195" y="1040130"/>
                </a:lnTo>
                <a:lnTo>
                  <a:pt x="7370121" y="1113790"/>
                </a:lnTo>
                <a:lnTo>
                  <a:pt x="7419943" y="1151890"/>
                </a:lnTo>
                <a:lnTo>
                  <a:pt x="7470004" y="1191260"/>
                </a:lnTo>
                <a:lnTo>
                  <a:pt x="7476911" y="1196340"/>
                </a:lnTo>
                <a:lnTo>
                  <a:pt x="7476911" y="1158240"/>
                </a:lnTo>
                <a:lnTo>
                  <a:pt x="7435109" y="1126490"/>
                </a:lnTo>
                <a:lnTo>
                  <a:pt x="7386623" y="1088390"/>
                </a:lnTo>
                <a:lnTo>
                  <a:pt x="7337221" y="1051560"/>
                </a:lnTo>
                <a:lnTo>
                  <a:pt x="7286915" y="1014730"/>
                </a:lnTo>
                <a:lnTo>
                  <a:pt x="7235717" y="979170"/>
                </a:lnTo>
                <a:lnTo>
                  <a:pt x="7183637" y="942340"/>
                </a:lnTo>
                <a:lnTo>
                  <a:pt x="7130687" y="906780"/>
                </a:lnTo>
                <a:lnTo>
                  <a:pt x="7076878" y="871220"/>
                </a:lnTo>
                <a:lnTo>
                  <a:pt x="7022222" y="835660"/>
                </a:lnTo>
                <a:lnTo>
                  <a:pt x="6966731" y="801370"/>
                </a:lnTo>
                <a:lnTo>
                  <a:pt x="6861282" y="739140"/>
                </a:lnTo>
                <a:lnTo>
                  <a:pt x="6812206" y="711200"/>
                </a:lnTo>
                <a:lnTo>
                  <a:pt x="6714228" y="657860"/>
                </a:lnTo>
                <a:lnTo>
                  <a:pt x="6665327" y="632460"/>
                </a:lnTo>
                <a:lnTo>
                  <a:pt x="6616486" y="608330"/>
                </a:lnTo>
                <a:lnTo>
                  <a:pt x="6518986" y="562610"/>
                </a:lnTo>
                <a:lnTo>
                  <a:pt x="6421738" y="519430"/>
                </a:lnTo>
                <a:lnTo>
                  <a:pt x="6373209" y="499110"/>
                </a:lnTo>
                <a:lnTo>
                  <a:pt x="6324746" y="480060"/>
                </a:lnTo>
                <a:lnTo>
                  <a:pt x="6228019" y="444500"/>
                </a:lnTo>
                <a:lnTo>
                  <a:pt x="6131563" y="411480"/>
                </a:lnTo>
                <a:lnTo>
                  <a:pt x="6083439" y="397510"/>
                </a:lnTo>
                <a:lnTo>
                  <a:pt x="6035385" y="382270"/>
                </a:lnTo>
                <a:lnTo>
                  <a:pt x="5939492" y="356870"/>
                </a:lnTo>
                <a:lnTo>
                  <a:pt x="5891655" y="345440"/>
                </a:lnTo>
                <a:lnTo>
                  <a:pt x="5796203" y="325120"/>
                </a:lnTo>
                <a:lnTo>
                  <a:pt x="5748591" y="316230"/>
                </a:lnTo>
                <a:lnTo>
                  <a:pt x="5669428" y="303530"/>
                </a:lnTo>
                <a:close/>
              </a:path>
              <a:path w="7477125" h="1196340">
                <a:moveTo>
                  <a:pt x="42404" y="0"/>
                </a:moveTo>
                <a:lnTo>
                  <a:pt x="0" y="0"/>
                </a:lnTo>
                <a:lnTo>
                  <a:pt x="32284" y="24130"/>
                </a:lnTo>
                <a:lnTo>
                  <a:pt x="95427" y="69850"/>
                </a:lnTo>
                <a:lnTo>
                  <a:pt x="160312" y="115570"/>
                </a:lnTo>
                <a:lnTo>
                  <a:pt x="226931" y="160020"/>
                </a:lnTo>
                <a:lnTo>
                  <a:pt x="295277" y="204470"/>
                </a:lnTo>
                <a:lnTo>
                  <a:pt x="365342" y="248920"/>
                </a:lnTo>
                <a:lnTo>
                  <a:pt x="409411" y="275590"/>
                </a:lnTo>
                <a:lnTo>
                  <a:pt x="542619" y="351790"/>
                </a:lnTo>
                <a:lnTo>
                  <a:pt x="587350" y="375920"/>
                </a:lnTo>
                <a:lnTo>
                  <a:pt x="632242" y="398780"/>
                </a:lnTo>
                <a:lnTo>
                  <a:pt x="677292" y="422910"/>
                </a:lnTo>
                <a:lnTo>
                  <a:pt x="722499" y="444500"/>
                </a:lnTo>
                <a:lnTo>
                  <a:pt x="767860" y="467360"/>
                </a:lnTo>
                <a:lnTo>
                  <a:pt x="813374" y="487680"/>
                </a:lnTo>
                <a:lnTo>
                  <a:pt x="859038" y="509270"/>
                </a:lnTo>
                <a:lnTo>
                  <a:pt x="904851" y="529590"/>
                </a:lnTo>
                <a:lnTo>
                  <a:pt x="1043161" y="586740"/>
                </a:lnTo>
                <a:lnTo>
                  <a:pt x="1089548" y="604520"/>
                </a:lnTo>
                <a:lnTo>
                  <a:pt x="1136073" y="621030"/>
                </a:lnTo>
                <a:lnTo>
                  <a:pt x="1182735" y="638810"/>
                </a:lnTo>
                <a:lnTo>
                  <a:pt x="1370706" y="699770"/>
                </a:lnTo>
                <a:lnTo>
                  <a:pt x="1418020" y="712470"/>
                </a:lnTo>
                <a:lnTo>
                  <a:pt x="1465459" y="726440"/>
                </a:lnTo>
                <a:lnTo>
                  <a:pt x="1513019" y="739140"/>
                </a:lnTo>
                <a:lnTo>
                  <a:pt x="1656415" y="773430"/>
                </a:lnTo>
                <a:lnTo>
                  <a:pt x="1704445" y="783590"/>
                </a:lnTo>
                <a:lnTo>
                  <a:pt x="1849200" y="810260"/>
                </a:lnTo>
                <a:lnTo>
                  <a:pt x="1946238" y="825500"/>
                </a:lnTo>
                <a:lnTo>
                  <a:pt x="2043685" y="838200"/>
                </a:lnTo>
                <a:lnTo>
                  <a:pt x="2139382" y="848360"/>
                </a:lnTo>
                <a:lnTo>
                  <a:pt x="2235468" y="855980"/>
                </a:lnTo>
                <a:lnTo>
                  <a:pt x="2380303" y="863600"/>
                </a:lnTo>
                <a:lnTo>
                  <a:pt x="2428764" y="864870"/>
                </a:lnTo>
                <a:lnTo>
                  <a:pt x="2574680" y="864870"/>
                </a:lnTo>
                <a:lnTo>
                  <a:pt x="2672386" y="862330"/>
                </a:lnTo>
                <a:lnTo>
                  <a:pt x="2770423" y="857250"/>
                </a:lnTo>
                <a:lnTo>
                  <a:pt x="2918077" y="845820"/>
                </a:lnTo>
                <a:lnTo>
                  <a:pt x="3004543" y="836930"/>
                </a:lnTo>
                <a:lnTo>
                  <a:pt x="2488290" y="836930"/>
                </a:lnTo>
                <a:lnTo>
                  <a:pt x="2336660" y="833120"/>
                </a:lnTo>
                <a:lnTo>
                  <a:pt x="2286894" y="830580"/>
                </a:lnTo>
                <a:lnTo>
                  <a:pt x="2139940" y="819150"/>
                </a:lnTo>
                <a:lnTo>
                  <a:pt x="2043939" y="808990"/>
                </a:lnTo>
                <a:lnTo>
                  <a:pt x="1902912" y="789940"/>
                </a:lnTo>
                <a:lnTo>
                  <a:pt x="1810892" y="774700"/>
                </a:lnTo>
                <a:lnTo>
                  <a:pt x="1675883" y="748030"/>
                </a:lnTo>
                <a:lnTo>
                  <a:pt x="1544529" y="717550"/>
                </a:lnTo>
                <a:lnTo>
                  <a:pt x="1501562" y="706120"/>
                </a:lnTo>
                <a:lnTo>
                  <a:pt x="1459006" y="695960"/>
                </a:lnTo>
                <a:lnTo>
                  <a:pt x="1416862" y="683260"/>
                </a:lnTo>
                <a:lnTo>
                  <a:pt x="1375132" y="671830"/>
                </a:lnTo>
                <a:lnTo>
                  <a:pt x="1292916" y="646430"/>
                </a:lnTo>
                <a:lnTo>
                  <a:pt x="1252433" y="632460"/>
                </a:lnTo>
                <a:lnTo>
                  <a:pt x="1212368" y="619760"/>
                </a:lnTo>
                <a:lnTo>
                  <a:pt x="1094695" y="577850"/>
                </a:lnTo>
                <a:lnTo>
                  <a:pt x="943726" y="516890"/>
                </a:lnTo>
                <a:lnTo>
                  <a:pt x="907051" y="501650"/>
                </a:lnTo>
                <a:lnTo>
                  <a:pt x="870805" y="485140"/>
                </a:lnTo>
                <a:lnTo>
                  <a:pt x="834989" y="469900"/>
                </a:lnTo>
                <a:lnTo>
                  <a:pt x="764653" y="436880"/>
                </a:lnTo>
                <a:lnTo>
                  <a:pt x="730136" y="419100"/>
                </a:lnTo>
                <a:lnTo>
                  <a:pt x="662408" y="386080"/>
                </a:lnTo>
                <a:lnTo>
                  <a:pt x="629200" y="368300"/>
                </a:lnTo>
                <a:lnTo>
                  <a:pt x="596431" y="351790"/>
                </a:lnTo>
                <a:lnTo>
                  <a:pt x="532215" y="316230"/>
                </a:lnTo>
                <a:lnTo>
                  <a:pt x="469768" y="280670"/>
                </a:lnTo>
                <a:lnTo>
                  <a:pt x="409102" y="245110"/>
                </a:lnTo>
                <a:lnTo>
                  <a:pt x="309727" y="184150"/>
                </a:lnTo>
                <a:lnTo>
                  <a:pt x="241726" y="139700"/>
                </a:lnTo>
                <a:lnTo>
                  <a:pt x="175443" y="95250"/>
                </a:lnTo>
                <a:lnTo>
                  <a:pt x="48063" y="5080"/>
                </a:lnTo>
                <a:lnTo>
                  <a:pt x="42404" y="0"/>
                </a:lnTo>
                <a:close/>
              </a:path>
              <a:path w="7477125" h="1196340">
                <a:moveTo>
                  <a:pt x="5323626" y="274320"/>
                </a:moveTo>
                <a:lnTo>
                  <a:pt x="5230095" y="274320"/>
                </a:lnTo>
                <a:lnTo>
                  <a:pt x="5183459" y="275590"/>
                </a:lnTo>
                <a:lnTo>
                  <a:pt x="5136910" y="278130"/>
                </a:lnTo>
                <a:lnTo>
                  <a:pt x="5044076" y="285750"/>
                </a:lnTo>
                <a:lnTo>
                  <a:pt x="4951600" y="295910"/>
                </a:lnTo>
                <a:lnTo>
                  <a:pt x="4905499" y="302260"/>
                </a:lnTo>
                <a:lnTo>
                  <a:pt x="4813575" y="317500"/>
                </a:lnTo>
                <a:lnTo>
                  <a:pt x="4676396" y="347980"/>
                </a:lnTo>
                <a:lnTo>
                  <a:pt x="4630862" y="359410"/>
                </a:lnTo>
                <a:lnTo>
                  <a:pt x="4585425" y="372110"/>
                </a:lnTo>
                <a:lnTo>
                  <a:pt x="4494848" y="400050"/>
                </a:lnTo>
                <a:lnTo>
                  <a:pt x="4449709" y="415290"/>
                </a:lnTo>
                <a:lnTo>
                  <a:pt x="4359736" y="448310"/>
                </a:lnTo>
                <a:lnTo>
                  <a:pt x="4252243" y="491490"/>
                </a:lnTo>
                <a:lnTo>
                  <a:pt x="4189932" y="515620"/>
                </a:lnTo>
                <a:lnTo>
                  <a:pt x="4127969" y="538480"/>
                </a:lnTo>
                <a:lnTo>
                  <a:pt x="4005095" y="581660"/>
                </a:lnTo>
                <a:lnTo>
                  <a:pt x="3944186" y="601980"/>
                </a:lnTo>
                <a:lnTo>
                  <a:pt x="3883631" y="621030"/>
                </a:lnTo>
                <a:lnTo>
                  <a:pt x="3763587" y="656590"/>
                </a:lnTo>
                <a:lnTo>
                  <a:pt x="3644973" y="689610"/>
                </a:lnTo>
                <a:lnTo>
                  <a:pt x="3469754" y="731520"/>
                </a:lnTo>
                <a:lnTo>
                  <a:pt x="3412073" y="744220"/>
                </a:lnTo>
                <a:lnTo>
                  <a:pt x="3354757" y="755650"/>
                </a:lnTo>
                <a:lnTo>
                  <a:pt x="3241223" y="775970"/>
                </a:lnTo>
                <a:lnTo>
                  <a:pt x="3129163" y="793750"/>
                </a:lnTo>
                <a:lnTo>
                  <a:pt x="3073689" y="801370"/>
                </a:lnTo>
                <a:lnTo>
                  <a:pt x="2963857" y="814070"/>
                </a:lnTo>
                <a:lnTo>
                  <a:pt x="2855523" y="824230"/>
                </a:lnTo>
                <a:lnTo>
                  <a:pt x="2801921" y="828040"/>
                </a:lnTo>
                <a:lnTo>
                  <a:pt x="2643387" y="835660"/>
                </a:lnTo>
                <a:lnTo>
                  <a:pt x="2591305" y="836930"/>
                </a:lnTo>
                <a:lnTo>
                  <a:pt x="3004543" y="836930"/>
                </a:lnTo>
                <a:lnTo>
                  <a:pt x="3016896" y="835660"/>
                </a:lnTo>
                <a:lnTo>
                  <a:pt x="3066416" y="829310"/>
                </a:lnTo>
                <a:lnTo>
                  <a:pt x="3116008" y="821690"/>
                </a:lnTo>
                <a:lnTo>
                  <a:pt x="3165672" y="815340"/>
                </a:lnTo>
                <a:lnTo>
                  <a:pt x="3215405" y="806450"/>
                </a:lnTo>
                <a:lnTo>
                  <a:pt x="3265206" y="798830"/>
                </a:lnTo>
                <a:lnTo>
                  <a:pt x="3315074" y="789940"/>
                </a:lnTo>
                <a:lnTo>
                  <a:pt x="3465066" y="759460"/>
                </a:lnTo>
                <a:lnTo>
                  <a:pt x="3515189" y="748030"/>
                </a:lnTo>
                <a:lnTo>
                  <a:pt x="3565371" y="735330"/>
                </a:lnTo>
                <a:lnTo>
                  <a:pt x="3615613" y="723900"/>
                </a:lnTo>
                <a:lnTo>
                  <a:pt x="3665913" y="709930"/>
                </a:lnTo>
                <a:lnTo>
                  <a:pt x="3716269" y="697230"/>
                </a:lnTo>
                <a:lnTo>
                  <a:pt x="3766679" y="683260"/>
                </a:lnTo>
                <a:lnTo>
                  <a:pt x="3867661" y="652780"/>
                </a:lnTo>
                <a:lnTo>
                  <a:pt x="3918229" y="636270"/>
                </a:lnTo>
                <a:lnTo>
                  <a:pt x="3968847" y="621030"/>
                </a:lnTo>
                <a:lnTo>
                  <a:pt x="4120985" y="567690"/>
                </a:lnTo>
                <a:lnTo>
                  <a:pt x="4222635" y="529590"/>
                </a:lnTo>
                <a:lnTo>
                  <a:pt x="4324453" y="488950"/>
                </a:lnTo>
                <a:lnTo>
                  <a:pt x="4351694" y="478790"/>
                </a:lnTo>
                <a:lnTo>
                  <a:pt x="4379274" y="467360"/>
                </a:lnTo>
                <a:lnTo>
                  <a:pt x="4464041" y="436880"/>
                </a:lnTo>
                <a:lnTo>
                  <a:pt x="4492967" y="427990"/>
                </a:lnTo>
                <a:lnTo>
                  <a:pt x="4522226" y="417830"/>
                </a:lnTo>
                <a:lnTo>
                  <a:pt x="4581739" y="400050"/>
                </a:lnTo>
                <a:lnTo>
                  <a:pt x="4611990" y="392430"/>
                </a:lnTo>
                <a:lnTo>
                  <a:pt x="4642568" y="383540"/>
                </a:lnTo>
                <a:lnTo>
                  <a:pt x="4704704" y="368300"/>
                </a:lnTo>
                <a:lnTo>
                  <a:pt x="4736259" y="361950"/>
                </a:lnTo>
                <a:lnTo>
                  <a:pt x="4768136" y="354330"/>
                </a:lnTo>
                <a:lnTo>
                  <a:pt x="4832854" y="341630"/>
                </a:lnTo>
                <a:lnTo>
                  <a:pt x="4966105" y="321310"/>
                </a:lnTo>
                <a:lnTo>
                  <a:pt x="5000205" y="317500"/>
                </a:lnTo>
                <a:lnTo>
                  <a:pt x="5034617" y="314960"/>
                </a:lnTo>
                <a:lnTo>
                  <a:pt x="5069340" y="311150"/>
                </a:lnTo>
                <a:lnTo>
                  <a:pt x="5139714" y="306070"/>
                </a:lnTo>
                <a:lnTo>
                  <a:pt x="5211317" y="303530"/>
                </a:lnTo>
                <a:lnTo>
                  <a:pt x="5669428" y="303530"/>
                </a:lnTo>
                <a:lnTo>
                  <a:pt x="5653596" y="300990"/>
                </a:lnTo>
                <a:lnTo>
                  <a:pt x="5606215" y="294640"/>
                </a:lnTo>
                <a:lnTo>
                  <a:pt x="5511693" y="284480"/>
                </a:lnTo>
                <a:lnTo>
                  <a:pt x="5464552" y="280670"/>
                </a:lnTo>
                <a:lnTo>
                  <a:pt x="5370518" y="275590"/>
                </a:lnTo>
                <a:lnTo>
                  <a:pt x="5323626" y="274320"/>
                </a:lnTo>
                <a:close/>
              </a:path>
            </a:pathLst>
          </a:custGeom>
          <a:solidFill>
            <a:srgbClr val="598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453489" y="0"/>
            <a:ext cx="9238615" cy="2828925"/>
          </a:xfrm>
          <a:custGeom>
            <a:avLst/>
            <a:gdLst/>
            <a:ahLst/>
            <a:cxnLst/>
            <a:rect l="l" t="t" r="r" b="b"/>
            <a:pathLst>
              <a:path w="9238615" h="2828925">
                <a:moveTo>
                  <a:pt x="385889" y="2365121"/>
                </a:moveTo>
                <a:lnTo>
                  <a:pt x="286232" y="2365121"/>
                </a:lnTo>
                <a:lnTo>
                  <a:pt x="273431" y="2390025"/>
                </a:lnTo>
                <a:lnTo>
                  <a:pt x="255219" y="2407551"/>
                </a:lnTo>
                <a:lnTo>
                  <a:pt x="233222" y="2417915"/>
                </a:lnTo>
                <a:lnTo>
                  <a:pt x="209054" y="2421318"/>
                </a:lnTo>
                <a:lnTo>
                  <a:pt x="175793" y="2414917"/>
                </a:lnTo>
                <a:lnTo>
                  <a:pt x="146481" y="2395944"/>
                </a:lnTo>
                <a:lnTo>
                  <a:pt x="125590" y="2364740"/>
                </a:lnTo>
                <a:lnTo>
                  <a:pt x="117640" y="2321661"/>
                </a:lnTo>
                <a:lnTo>
                  <a:pt x="125590" y="2279256"/>
                </a:lnTo>
                <a:lnTo>
                  <a:pt x="146481" y="2248700"/>
                </a:lnTo>
                <a:lnTo>
                  <a:pt x="175793" y="2230107"/>
                </a:lnTo>
                <a:lnTo>
                  <a:pt x="209054" y="2223503"/>
                </a:lnTo>
                <a:lnTo>
                  <a:pt x="232676" y="2226183"/>
                </a:lnTo>
                <a:lnTo>
                  <a:pt x="254190" y="2235314"/>
                </a:lnTo>
                <a:lnTo>
                  <a:pt x="272059" y="2250910"/>
                </a:lnTo>
                <a:lnTo>
                  <a:pt x="284734" y="2272957"/>
                </a:lnTo>
                <a:lnTo>
                  <a:pt x="384390" y="2272957"/>
                </a:lnTo>
                <a:lnTo>
                  <a:pt x="367931" y="2223503"/>
                </a:lnTo>
                <a:lnTo>
                  <a:pt x="338277" y="2182330"/>
                </a:lnTo>
                <a:lnTo>
                  <a:pt x="299847" y="2154009"/>
                </a:lnTo>
                <a:lnTo>
                  <a:pt x="255054" y="2137016"/>
                </a:lnTo>
                <a:lnTo>
                  <a:pt x="206806" y="2131339"/>
                </a:lnTo>
                <a:lnTo>
                  <a:pt x="166128" y="2135238"/>
                </a:lnTo>
                <a:lnTo>
                  <a:pt x="126860" y="2146922"/>
                </a:lnTo>
                <a:lnTo>
                  <a:pt x="90766" y="2166378"/>
                </a:lnTo>
                <a:lnTo>
                  <a:pt x="59601" y="2193594"/>
                </a:lnTo>
                <a:lnTo>
                  <a:pt x="35166" y="2228558"/>
                </a:lnTo>
                <a:lnTo>
                  <a:pt x="19189" y="2271255"/>
                </a:lnTo>
                <a:lnTo>
                  <a:pt x="13487" y="2321661"/>
                </a:lnTo>
                <a:lnTo>
                  <a:pt x="19151" y="2372322"/>
                </a:lnTo>
                <a:lnTo>
                  <a:pt x="35013" y="2415082"/>
                </a:lnTo>
                <a:lnTo>
                  <a:pt x="59309" y="2449995"/>
                </a:lnTo>
                <a:lnTo>
                  <a:pt x="90309" y="2477046"/>
                </a:lnTo>
                <a:lnTo>
                  <a:pt x="126263" y="2496274"/>
                </a:lnTo>
                <a:lnTo>
                  <a:pt x="165417" y="2507665"/>
                </a:lnTo>
                <a:lnTo>
                  <a:pt x="206057" y="2511234"/>
                </a:lnTo>
                <a:lnTo>
                  <a:pt x="255257" y="2505037"/>
                </a:lnTo>
                <a:lnTo>
                  <a:pt x="300964" y="2487320"/>
                </a:lnTo>
                <a:lnTo>
                  <a:pt x="340067" y="2458097"/>
                </a:lnTo>
                <a:lnTo>
                  <a:pt x="366560" y="2421318"/>
                </a:lnTo>
                <a:lnTo>
                  <a:pt x="385889" y="2365121"/>
                </a:lnTo>
                <a:close/>
              </a:path>
              <a:path w="9238615" h="2828925">
                <a:moveTo>
                  <a:pt x="388137" y="1217231"/>
                </a:moveTo>
                <a:lnTo>
                  <a:pt x="0" y="1217231"/>
                </a:lnTo>
                <a:lnTo>
                  <a:pt x="0" y="1314640"/>
                </a:lnTo>
                <a:lnTo>
                  <a:pt x="140119" y="1314640"/>
                </a:lnTo>
                <a:lnTo>
                  <a:pt x="140119" y="1741741"/>
                </a:lnTo>
                <a:lnTo>
                  <a:pt x="248767" y="1741741"/>
                </a:lnTo>
                <a:lnTo>
                  <a:pt x="248767" y="1314640"/>
                </a:lnTo>
                <a:lnTo>
                  <a:pt x="388137" y="1314640"/>
                </a:lnTo>
                <a:lnTo>
                  <a:pt x="388137" y="1217231"/>
                </a:lnTo>
                <a:close/>
              </a:path>
              <a:path w="9238615" h="2828925">
                <a:moveTo>
                  <a:pt x="736574" y="1532496"/>
                </a:moveTo>
                <a:lnTo>
                  <a:pt x="733209" y="1487271"/>
                </a:lnTo>
                <a:lnTo>
                  <a:pt x="719861" y="1448142"/>
                </a:lnTo>
                <a:lnTo>
                  <a:pt x="696671" y="1416062"/>
                </a:lnTo>
                <a:lnTo>
                  <a:pt x="663778" y="1391983"/>
                </a:lnTo>
                <a:lnTo>
                  <a:pt x="644398" y="1385074"/>
                </a:lnTo>
                <a:lnTo>
                  <a:pt x="644398" y="1515452"/>
                </a:lnTo>
                <a:lnTo>
                  <a:pt x="485546" y="1515452"/>
                </a:lnTo>
                <a:lnTo>
                  <a:pt x="496544" y="1487805"/>
                </a:lnTo>
                <a:lnTo>
                  <a:pt x="515696" y="1467878"/>
                </a:lnTo>
                <a:lnTo>
                  <a:pt x="540753" y="1455813"/>
                </a:lnTo>
                <a:lnTo>
                  <a:pt x="569468" y="1451762"/>
                </a:lnTo>
                <a:lnTo>
                  <a:pt x="597928" y="1455077"/>
                </a:lnTo>
                <a:lnTo>
                  <a:pt x="622376" y="1465910"/>
                </a:lnTo>
                <a:lnTo>
                  <a:pt x="639114" y="1485595"/>
                </a:lnTo>
                <a:lnTo>
                  <a:pt x="644398" y="1515452"/>
                </a:lnTo>
                <a:lnTo>
                  <a:pt x="644398" y="1385074"/>
                </a:lnTo>
                <a:lnTo>
                  <a:pt x="621322" y="1376845"/>
                </a:lnTo>
                <a:lnTo>
                  <a:pt x="569468" y="1371587"/>
                </a:lnTo>
                <a:lnTo>
                  <a:pt x="528878" y="1375244"/>
                </a:lnTo>
                <a:lnTo>
                  <a:pt x="490334" y="1386268"/>
                </a:lnTo>
                <a:lnTo>
                  <a:pt x="455295" y="1404797"/>
                </a:lnTo>
                <a:lnTo>
                  <a:pt x="425246" y="1430972"/>
                </a:lnTo>
                <a:lnTo>
                  <a:pt x="401675" y="1464932"/>
                </a:lnTo>
                <a:lnTo>
                  <a:pt x="386067" y="1506778"/>
                </a:lnTo>
                <a:lnTo>
                  <a:pt x="379895" y="1556664"/>
                </a:lnTo>
                <a:lnTo>
                  <a:pt x="384975" y="1605991"/>
                </a:lnTo>
                <a:lnTo>
                  <a:pt x="399656" y="1648955"/>
                </a:lnTo>
                <a:lnTo>
                  <a:pt x="423062" y="1685036"/>
                </a:lnTo>
                <a:lnTo>
                  <a:pt x="454342" y="1713763"/>
                </a:lnTo>
                <a:lnTo>
                  <a:pt x="492607" y="1734616"/>
                </a:lnTo>
                <a:lnTo>
                  <a:pt x="537019" y="1747100"/>
                </a:lnTo>
                <a:lnTo>
                  <a:pt x="586701" y="1750733"/>
                </a:lnTo>
                <a:lnTo>
                  <a:pt x="622808" y="1748548"/>
                </a:lnTo>
                <a:lnTo>
                  <a:pt x="658723" y="1742211"/>
                </a:lnTo>
                <a:lnTo>
                  <a:pt x="693648" y="1732089"/>
                </a:lnTo>
                <a:lnTo>
                  <a:pt x="726821" y="1718513"/>
                </a:lnTo>
                <a:lnTo>
                  <a:pt x="718464" y="1665312"/>
                </a:lnTo>
                <a:lnTo>
                  <a:pt x="714832" y="1642084"/>
                </a:lnTo>
                <a:lnTo>
                  <a:pt x="675678" y="1655203"/>
                </a:lnTo>
                <a:lnTo>
                  <a:pt x="628662" y="1663814"/>
                </a:lnTo>
                <a:lnTo>
                  <a:pt x="604393" y="1665312"/>
                </a:lnTo>
                <a:lnTo>
                  <a:pt x="592302" y="1665084"/>
                </a:lnTo>
                <a:lnTo>
                  <a:pt x="545058" y="1658124"/>
                </a:lnTo>
                <a:lnTo>
                  <a:pt x="494296" y="1618843"/>
                </a:lnTo>
                <a:lnTo>
                  <a:pt x="484797" y="1582889"/>
                </a:lnTo>
                <a:lnTo>
                  <a:pt x="729818" y="1582889"/>
                </a:lnTo>
                <a:lnTo>
                  <a:pt x="736574" y="1532496"/>
                </a:lnTo>
                <a:close/>
              </a:path>
              <a:path w="9238615" h="2828925">
                <a:moveTo>
                  <a:pt x="818984" y="2321661"/>
                </a:moveTo>
                <a:lnTo>
                  <a:pt x="813346" y="2271014"/>
                </a:lnTo>
                <a:lnTo>
                  <a:pt x="797560" y="2228253"/>
                </a:lnTo>
                <a:lnTo>
                  <a:pt x="773328" y="2193340"/>
                </a:lnTo>
                <a:lnTo>
                  <a:pt x="742327" y="2166289"/>
                </a:lnTo>
                <a:lnTo>
                  <a:pt x="714832" y="2151634"/>
                </a:lnTo>
                <a:lnTo>
                  <a:pt x="714832" y="2321661"/>
                </a:lnTo>
                <a:lnTo>
                  <a:pt x="707224" y="2364930"/>
                </a:lnTo>
                <a:lnTo>
                  <a:pt x="687197" y="2395753"/>
                </a:lnTo>
                <a:lnTo>
                  <a:pt x="658876" y="2414079"/>
                </a:lnTo>
                <a:lnTo>
                  <a:pt x="626414" y="2419820"/>
                </a:lnTo>
                <a:lnTo>
                  <a:pt x="594614" y="2413660"/>
                </a:lnTo>
                <a:lnTo>
                  <a:pt x="567029" y="2395194"/>
                </a:lnTo>
                <a:lnTo>
                  <a:pt x="547585" y="2364511"/>
                </a:lnTo>
                <a:lnTo>
                  <a:pt x="540245" y="2321661"/>
                </a:lnTo>
                <a:lnTo>
                  <a:pt x="547839" y="2278951"/>
                </a:lnTo>
                <a:lnTo>
                  <a:pt x="567867" y="2248522"/>
                </a:lnTo>
                <a:lnTo>
                  <a:pt x="596188" y="2230310"/>
                </a:lnTo>
                <a:lnTo>
                  <a:pt x="628662" y="2224252"/>
                </a:lnTo>
                <a:lnTo>
                  <a:pt x="660768" y="2230412"/>
                </a:lnTo>
                <a:lnTo>
                  <a:pt x="688314" y="2248801"/>
                </a:lnTo>
                <a:lnTo>
                  <a:pt x="707580" y="2279256"/>
                </a:lnTo>
                <a:lnTo>
                  <a:pt x="714832" y="2321661"/>
                </a:lnTo>
                <a:lnTo>
                  <a:pt x="714832" y="2151634"/>
                </a:lnTo>
                <a:lnTo>
                  <a:pt x="706259" y="2147062"/>
                </a:lnTo>
                <a:lnTo>
                  <a:pt x="666800" y="2135670"/>
                </a:lnTo>
                <a:lnTo>
                  <a:pt x="625665" y="2132088"/>
                </a:lnTo>
                <a:lnTo>
                  <a:pt x="585190" y="2136267"/>
                </a:lnTo>
                <a:lnTo>
                  <a:pt x="546455" y="2148116"/>
                </a:lnTo>
                <a:lnTo>
                  <a:pt x="511098" y="2167623"/>
                </a:lnTo>
                <a:lnTo>
                  <a:pt x="480733" y="2194750"/>
                </a:lnTo>
                <a:lnTo>
                  <a:pt x="457022" y="2229497"/>
                </a:lnTo>
                <a:lnTo>
                  <a:pt x="441591" y="2271801"/>
                </a:lnTo>
                <a:lnTo>
                  <a:pt x="436092" y="2321661"/>
                </a:lnTo>
                <a:lnTo>
                  <a:pt x="441718" y="2372042"/>
                </a:lnTo>
                <a:lnTo>
                  <a:pt x="457492" y="2414625"/>
                </a:lnTo>
                <a:lnTo>
                  <a:pt x="481685" y="2449449"/>
                </a:lnTo>
                <a:lnTo>
                  <a:pt x="512597" y="2476500"/>
                </a:lnTo>
                <a:lnTo>
                  <a:pt x="548538" y="2495804"/>
                </a:lnTo>
                <a:lnTo>
                  <a:pt x="587794" y="2507386"/>
                </a:lnTo>
                <a:lnTo>
                  <a:pt x="628662" y="2511234"/>
                </a:lnTo>
                <a:lnTo>
                  <a:pt x="669163" y="2507386"/>
                </a:lnTo>
                <a:lnTo>
                  <a:pt x="707999" y="2495804"/>
                </a:lnTo>
                <a:lnTo>
                  <a:pt x="743521" y="2476500"/>
                </a:lnTo>
                <a:lnTo>
                  <a:pt x="774039" y="2449449"/>
                </a:lnTo>
                <a:lnTo>
                  <a:pt x="797890" y="2414625"/>
                </a:lnTo>
                <a:lnTo>
                  <a:pt x="813435" y="2372042"/>
                </a:lnTo>
                <a:lnTo>
                  <a:pt x="818984" y="2321661"/>
                </a:lnTo>
                <a:close/>
              </a:path>
              <a:path w="9238615" h="2828925">
                <a:moveTo>
                  <a:pt x="1105204" y="1392567"/>
                </a:moveTo>
                <a:lnTo>
                  <a:pt x="1088186" y="1382204"/>
                </a:lnTo>
                <a:lnTo>
                  <a:pt x="1069136" y="1374775"/>
                </a:lnTo>
                <a:lnTo>
                  <a:pt x="1048829" y="1370444"/>
                </a:lnTo>
                <a:lnTo>
                  <a:pt x="1028026" y="1369339"/>
                </a:lnTo>
                <a:lnTo>
                  <a:pt x="995667" y="1373149"/>
                </a:lnTo>
                <a:lnTo>
                  <a:pt x="966482" y="1384617"/>
                </a:lnTo>
                <a:lnTo>
                  <a:pt x="942771" y="1403807"/>
                </a:lnTo>
                <a:lnTo>
                  <a:pt x="926871" y="1430782"/>
                </a:lnTo>
                <a:lnTo>
                  <a:pt x="910526" y="1393723"/>
                </a:lnTo>
                <a:lnTo>
                  <a:pt x="876477" y="1375905"/>
                </a:lnTo>
                <a:lnTo>
                  <a:pt x="833716" y="1372412"/>
                </a:lnTo>
                <a:lnTo>
                  <a:pt x="791248" y="1378331"/>
                </a:lnTo>
                <a:lnTo>
                  <a:pt x="791248" y="1442770"/>
                </a:lnTo>
                <a:lnTo>
                  <a:pt x="810768" y="1443253"/>
                </a:lnTo>
                <a:lnTo>
                  <a:pt x="821588" y="1451673"/>
                </a:lnTo>
                <a:lnTo>
                  <a:pt x="826223" y="1466697"/>
                </a:lnTo>
                <a:lnTo>
                  <a:pt x="827214" y="1486979"/>
                </a:lnTo>
                <a:lnTo>
                  <a:pt x="827214" y="1741741"/>
                </a:lnTo>
                <a:lnTo>
                  <a:pt x="929868" y="1741741"/>
                </a:lnTo>
                <a:lnTo>
                  <a:pt x="929868" y="1546174"/>
                </a:lnTo>
                <a:lnTo>
                  <a:pt x="936663" y="1509445"/>
                </a:lnTo>
                <a:lnTo>
                  <a:pt x="955052" y="1482674"/>
                </a:lnTo>
                <a:lnTo>
                  <a:pt x="982014" y="1466303"/>
                </a:lnTo>
                <a:lnTo>
                  <a:pt x="1014539" y="1460754"/>
                </a:lnTo>
                <a:lnTo>
                  <a:pt x="1031811" y="1461490"/>
                </a:lnTo>
                <a:lnTo>
                  <a:pt x="1048816" y="1464881"/>
                </a:lnTo>
                <a:lnTo>
                  <a:pt x="1065530" y="1471091"/>
                </a:lnTo>
                <a:lnTo>
                  <a:pt x="1081976" y="1480235"/>
                </a:lnTo>
                <a:lnTo>
                  <a:pt x="1087132" y="1460754"/>
                </a:lnTo>
                <a:lnTo>
                  <a:pt x="1095070" y="1430782"/>
                </a:lnTo>
                <a:lnTo>
                  <a:pt x="1105204" y="1392567"/>
                </a:lnTo>
                <a:close/>
              </a:path>
              <a:path w="9238615" h="2828925">
                <a:moveTo>
                  <a:pt x="1478356" y="2294686"/>
                </a:moveTo>
                <a:lnTo>
                  <a:pt x="1476133" y="2244356"/>
                </a:lnTo>
                <a:lnTo>
                  <a:pt x="1465097" y="2200376"/>
                </a:lnTo>
                <a:lnTo>
                  <a:pt x="1442745" y="2165540"/>
                </a:lnTo>
                <a:lnTo>
                  <a:pt x="1406537" y="2142604"/>
                </a:lnTo>
                <a:lnTo>
                  <a:pt x="1353972" y="2134336"/>
                </a:lnTo>
                <a:lnTo>
                  <a:pt x="1316291" y="2138426"/>
                </a:lnTo>
                <a:lnTo>
                  <a:pt x="1280718" y="2150732"/>
                </a:lnTo>
                <a:lnTo>
                  <a:pt x="1250492" y="2171331"/>
                </a:lnTo>
                <a:lnTo>
                  <a:pt x="1228839" y="2200275"/>
                </a:lnTo>
                <a:lnTo>
                  <a:pt x="1224381" y="2192032"/>
                </a:lnTo>
                <a:lnTo>
                  <a:pt x="1213205" y="2171331"/>
                </a:lnTo>
                <a:lnTo>
                  <a:pt x="1190904" y="2150732"/>
                </a:lnTo>
                <a:lnTo>
                  <a:pt x="1160030" y="2138426"/>
                </a:lnTo>
                <a:lnTo>
                  <a:pt x="1118692" y="2134336"/>
                </a:lnTo>
                <a:lnTo>
                  <a:pt x="1084313" y="2137562"/>
                </a:lnTo>
                <a:lnTo>
                  <a:pt x="1051064" y="2147735"/>
                </a:lnTo>
                <a:lnTo>
                  <a:pt x="1022591" y="2165642"/>
                </a:lnTo>
                <a:lnTo>
                  <a:pt x="1002550" y="2192032"/>
                </a:lnTo>
                <a:lnTo>
                  <a:pt x="988809" y="2151951"/>
                </a:lnTo>
                <a:lnTo>
                  <a:pt x="955052" y="2134908"/>
                </a:lnTo>
                <a:lnTo>
                  <a:pt x="912456" y="2133879"/>
                </a:lnTo>
                <a:lnTo>
                  <a:pt x="872172" y="2141829"/>
                </a:lnTo>
                <a:lnTo>
                  <a:pt x="872172" y="2205520"/>
                </a:lnTo>
                <a:lnTo>
                  <a:pt x="891463" y="2207945"/>
                </a:lnTo>
                <a:lnTo>
                  <a:pt x="901763" y="2215921"/>
                </a:lnTo>
                <a:lnTo>
                  <a:pt x="905891" y="2230501"/>
                </a:lnTo>
                <a:lnTo>
                  <a:pt x="906640" y="2252726"/>
                </a:lnTo>
                <a:lnTo>
                  <a:pt x="906640" y="2503741"/>
                </a:lnTo>
                <a:lnTo>
                  <a:pt x="1010793" y="2503741"/>
                </a:lnTo>
                <a:lnTo>
                  <a:pt x="1010793" y="2297684"/>
                </a:lnTo>
                <a:lnTo>
                  <a:pt x="1016533" y="2264841"/>
                </a:lnTo>
                <a:lnTo>
                  <a:pt x="1032052" y="2239988"/>
                </a:lnTo>
                <a:lnTo>
                  <a:pt x="1054722" y="2224138"/>
                </a:lnTo>
                <a:lnTo>
                  <a:pt x="1081976" y="2218258"/>
                </a:lnTo>
                <a:lnTo>
                  <a:pt x="1107909" y="2223160"/>
                </a:lnTo>
                <a:lnTo>
                  <a:pt x="1127683" y="2238311"/>
                </a:lnTo>
                <a:lnTo>
                  <a:pt x="1140129" y="2262733"/>
                </a:lnTo>
                <a:lnTo>
                  <a:pt x="1144066" y="2294686"/>
                </a:lnTo>
                <a:lnTo>
                  <a:pt x="1144168" y="2503741"/>
                </a:lnTo>
                <a:lnTo>
                  <a:pt x="1247571" y="2503741"/>
                </a:lnTo>
                <a:lnTo>
                  <a:pt x="1247571" y="2295436"/>
                </a:lnTo>
                <a:lnTo>
                  <a:pt x="1253134" y="2263254"/>
                </a:lnTo>
                <a:lnTo>
                  <a:pt x="1267421" y="2239149"/>
                </a:lnTo>
                <a:lnTo>
                  <a:pt x="1288453" y="2223897"/>
                </a:lnTo>
                <a:lnTo>
                  <a:pt x="1314259" y="2218258"/>
                </a:lnTo>
                <a:lnTo>
                  <a:pt x="1338884" y="2223160"/>
                </a:lnTo>
                <a:lnTo>
                  <a:pt x="1357807" y="2238210"/>
                </a:lnTo>
                <a:lnTo>
                  <a:pt x="1369568" y="2262416"/>
                </a:lnTo>
                <a:lnTo>
                  <a:pt x="1372704" y="2294686"/>
                </a:lnTo>
                <a:lnTo>
                  <a:pt x="1372704" y="2503741"/>
                </a:lnTo>
                <a:lnTo>
                  <a:pt x="1478356" y="2503741"/>
                </a:lnTo>
                <a:lnTo>
                  <a:pt x="1478356" y="2294686"/>
                </a:lnTo>
                <a:close/>
              </a:path>
              <a:path w="9238615" h="2828925">
                <a:moveTo>
                  <a:pt x="1744357" y="1532686"/>
                </a:moveTo>
                <a:lnTo>
                  <a:pt x="1742135" y="1482356"/>
                </a:lnTo>
                <a:lnTo>
                  <a:pt x="1731098" y="1438376"/>
                </a:lnTo>
                <a:lnTo>
                  <a:pt x="1708746" y="1403540"/>
                </a:lnTo>
                <a:lnTo>
                  <a:pt x="1672539" y="1380604"/>
                </a:lnTo>
                <a:lnTo>
                  <a:pt x="1619973" y="1372336"/>
                </a:lnTo>
                <a:lnTo>
                  <a:pt x="1582293" y="1376426"/>
                </a:lnTo>
                <a:lnTo>
                  <a:pt x="1546720" y="1388732"/>
                </a:lnTo>
                <a:lnTo>
                  <a:pt x="1516494" y="1409331"/>
                </a:lnTo>
                <a:lnTo>
                  <a:pt x="1494840" y="1438275"/>
                </a:lnTo>
                <a:lnTo>
                  <a:pt x="1490383" y="1430032"/>
                </a:lnTo>
                <a:lnTo>
                  <a:pt x="1479207" y="1409331"/>
                </a:lnTo>
                <a:lnTo>
                  <a:pt x="1456905" y="1388732"/>
                </a:lnTo>
                <a:lnTo>
                  <a:pt x="1426032" y="1376426"/>
                </a:lnTo>
                <a:lnTo>
                  <a:pt x="1384693" y="1372336"/>
                </a:lnTo>
                <a:lnTo>
                  <a:pt x="1350314" y="1375562"/>
                </a:lnTo>
                <a:lnTo>
                  <a:pt x="1317066" y="1385735"/>
                </a:lnTo>
                <a:lnTo>
                  <a:pt x="1288592" y="1403642"/>
                </a:lnTo>
                <a:lnTo>
                  <a:pt x="1268552" y="1430032"/>
                </a:lnTo>
                <a:lnTo>
                  <a:pt x="1254810" y="1389951"/>
                </a:lnTo>
                <a:lnTo>
                  <a:pt x="1221054" y="1372908"/>
                </a:lnTo>
                <a:lnTo>
                  <a:pt x="1178458" y="1371879"/>
                </a:lnTo>
                <a:lnTo>
                  <a:pt x="1138174" y="1379829"/>
                </a:lnTo>
                <a:lnTo>
                  <a:pt x="1138174" y="1443520"/>
                </a:lnTo>
                <a:lnTo>
                  <a:pt x="1157465" y="1445945"/>
                </a:lnTo>
                <a:lnTo>
                  <a:pt x="1167765" y="1453921"/>
                </a:lnTo>
                <a:lnTo>
                  <a:pt x="1171892" y="1468501"/>
                </a:lnTo>
                <a:lnTo>
                  <a:pt x="1172641" y="1490726"/>
                </a:lnTo>
                <a:lnTo>
                  <a:pt x="1172641" y="1741741"/>
                </a:lnTo>
                <a:lnTo>
                  <a:pt x="1276794" y="1741741"/>
                </a:lnTo>
                <a:lnTo>
                  <a:pt x="1276794" y="1535684"/>
                </a:lnTo>
                <a:lnTo>
                  <a:pt x="1282534" y="1502841"/>
                </a:lnTo>
                <a:lnTo>
                  <a:pt x="1298054" y="1477987"/>
                </a:lnTo>
                <a:lnTo>
                  <a:pt x="1320723" y="1462138"/>
                </a:lnTo>
                <a:lnTo>
                  <a:pt x="1347978" y="1456258"/>
                </a:lnTo>
                <a:lnTo>
                  <a:pt x="1373911" y="1461160"/>
                </a:lnTo>
                <a:lnTo>
                  <a:pt x="1393685" y="1476311"/>
                </a:lnTo>
                <a:lnTo>
                  <a:pt x="1406131" y="1500733"/>
                </a:lnTo>
                <a:lnTo>
                  <a:pt x="1410068" y="1532686"/>
                </a:lnTo>
                <a:lnTo>
                  <a:pt x="1410169" y="1741741"/>
                </a:lnTo>
                <a:lnTo>
                  <a:pt x="1513573" y="1741741"/>
                </a:lnTo>
                <a:lnTo>
                  <a:pt x="1513573" y="1533436"/>
                </a:lnTo>
                <a:lnTo>
                  <a:pt x="1519135" y="1501254"/>
                </a:lnTo>
                <a:lnTo>
                  <a:pt x="1533423" y="1477149"/>
                </a:lnTo>
                <a:lnTo>
                  <a:pt x="1554454" y="1461897"/>
                </a:lnTo>
                <a:lnTo>
                  <a:pt x="1580261" y="1456258"/>
                </a:lnTo>
                <a:lnTo>
                  <a:pt x="1604886" y="1461160"/>
                </a:lnTo>
                <a:lnTo>
                  <a:pt x="1623809" y="1476209"/>
                </a:lnTo>
                <a:lnTo>
                  <a:pt x="1635569" y="1500416"/>
                </a:lnTo>
                <a:lnTo>
                  <a:pt x="1638706" y="1532686"/>
                </a:lnTo>
                <a:lnTo>
                  <a:pt x="1638706" y="1741741"/>
                </a:lnTo>
                <a:lnTo>
                  <a:pt x="1744357" y="1741741"/>
                </a:lnTo>
                <a:lnTo>
                  <a:pt x="1744357" y="1532686"/>
                </a:lnTo>
                <a:close/>
              </a:path>
              <a:path w="9238615" h="2828925">
                <a:moveTo>
                  <a:pt x="1945919" y="2320163"/>
                </a:moveTo>
                <a:lnTo>
                  <a:pt x="1941207" y="2272157"/>
                </a:lnTo>
                <a:lnTo>
                  <a:pt x="1927237" y="2227783"/>
                </a:lnTo>
                <a:lnTo>
                  <a:pt x="1904238" y="2189327"/>
                </a:lnTo>
                <a:lnTo>
                  <a:pt x="1872424" y="2159038"/>
                </a:lnTo>
                <a:lnTo>
                  <a:pt x="1840268" y="2143264"/>
                </a:lnTo>
                <a:lnTo>
                  <a:pt x="1840268" y="2320163"/>
                </a:lnTo>
                <a:lnTo>
                  <a:pt x="1831403" y="2367927"/>
                </a:lnTo>
                <a:lnTo>
                  <a:pt x="1807552" y="2400884"/>
                </a:lnTo>
                <a:lnTo>
                  <a:pt x="1772767" y="2418029"/>
                </a:lnTo>
                <a:lnTo>
                  <a:pt x="1731111" y="2418435"/>
                </a:lnTo>
                <a:lnTo>
                  <a:pt x="1686661" y="2401087"/>
                </a:lnTo>
                <a:lnTo>
                  <a:pt x="1686661" y="2306675"/>
                </a:lnTo>
                <a:lnTo>
                  <a:pt x="1692046" y="2275890"/>
                </a:lnTo>
                <a:lnTo>
                  <a:pt x="1706702" y="2249728"/>
                </a:lnTo>
                <a:lnTo>
                  <a:pt x="1730070" y="2231453"/>
                </a:lnTo>
                <a:lnTo>
                  <a:pt x="1761591" y="2224252"/>
                </a:lnTo>
                <a:lnTo>
                  <a:pt x="1796326" y="2232495"/>
                </a:lnTo>
                <a:lnTo>
                  <a:pt x="1820875" y="2254224"/>
                </a:lnTo>
                <a:lnTo>
                  <a:pt x="1835454" y="2284946"/>
                </a:lnTo>
                <a:lnTo>
                  <a:pt x="1840268" y="2320163"/>
                </a:lnTo>
                <a:lnTo>
                  <a:pt x="1840268" y="2143264"/>
                </a:lnTo>
                <a:lnTo>
                  <a:pt x="1832038" y="2139213"/>
                </a:lnTo>
                <a:lnTo>
                  <a:pt x="1783321" y="2132088"/>
                </a:lnTo>
                <a:lnTo>
                  <a:pt x="1748764" y="2136076"/>
                </a:lnTo>
                <a:lnTo>
                  <a:pt x="1716532" y="2148205"/>
                </a:lnTo>
                <a:lnTo>
                  <a:pt x="1689214" y="2168766"/>
                </a:lnTo>
                <a:lnTo>
                  <a:pt x="1669427" y="2198027"/>
                </a:lnTo>
                <a:lnTo>
                  <a:pt x="1657654" y="2158466"/>
                </a:lnTo>
                <a:lnTo>
                  <a:pt x="1628114" y="2139404"/>
                </a:lnTo>
                <a:lnTo>
                  <a:pt x="1589443" y="2135238"/>
                </a:lnTo>
                <a:lnTo>
                  <a:pt x="1550289" y="2140331"/>
                </a:lnTo>
                <a:lnTo>
                  <a:pt x="1551038" y="2210016"/>
                </a:lnTo>
                <a:lnTo>
                  <a:pt x="1572425" y="2212771"/>
                </a:lnTo>
                <a:lnTo>
                  <a:pt x="1582216" y="2223605"/>
                </a:lnTo>
                <a:lnTo>
                  <a:pt x="1584858" y="2241321"/>
                </a:lnTo>
                <a:lnTo>
                  <a:pt x="1584756" y="2688818"/>
                </a:lnTo>
                <a:lnTo>
                  <a:pt x="1689658" y="2688818"/>
                </a:lnTo>
                <a:lnTo>
                  <a:pt x="1689658" y="2488006"/>
                </a:lnTo>
                <a:lnTo>
                  <a:pt x="1731594" y="2503741"/>
                </a:lnTo>
                <a:lnTo>
                  <a:pt x="1772754" y="2509012"/>
                </a:lnTo>
                <a:lnTo>
                  <a:pt x="1812036" y="2504605"/>
                </a:lnTo>
                <a:lnTo>
                  <a:pt x="1848319" y="2491346"/>
                </a:lnTo>
                <a:lnTo>
                  <a:pt x="1853349" y="2488006"/>
                </a:lnTo>
                <a:lnTo>
                  <a:pt x="1880489" y="2470023"/>
                </a:lnTo>
                <a:lnTo>
                  <a:pt x="1907451" y="2441448"/>
                </a:lnTo>
                <a:lnTo>
                  <a:pt x="1921002" y="2418435"/>
                </a:lnTo>
                <a:lnTo>
                  <a:pt x="1928075" y="2406408"/>
                </a:lnTo>
                <a:lnTo>
                  <a:pt x="1941271" y="2365718"/>
                </a:lnTo>
                <a:lnTo>
                  <a:pt x="1945919" y="2320163"/>
                </a:lnTo>
                <a:close/>
              </a:path>
              <a:path w="9238615" h="2828925">
                <a:moveTo>
                  <a:pt x="2199182" y="1559661"/>
                </a:moveTo>
                <a:lnTo>
                  <a:pt x="2193544" y="1509014"/>
                </a:lnTo>
                <a:lnTo>
                  <a:pt x="2177758" y="1466253"/>
                </a:lnTo>
                <a:lnTo>
                  <a:pt x="2153526" y="1431340"/>
                </a:lnTo>
                <a:lnTo>
                  <a:pt x="2122525" y="1404289"/>
                </a:lnTo>
                <a:lnTo>
                  <a:pt x="2095030" y="1389634"/>
                </a:lnTo>
                <a:lnTo>
                  <a:pt x="2095030" y="1559661"/>
                </a:lnTo>
                <a:lnTo>
                  <a:pt x="2087422" y="1602930"/>
                </a:lnTo>
                <a:lnTo>
                  <a:pt x="2067394" y="1633753"/>
                </a:lnTo>
                <a:lnTo>
                  <a:pt x="2039073" y="1652079"/>
                </a:lnTo>
                <a:lnTo>
                  <a:pt x="2006612" y="1657819"/>
                </a:lnTo>
                <a:lnTo>
                  <a:pt x="1974811" y="1651660"/>
                </a:lnTo>
                <a:lnTo>
                  <a:pt x="1947227" y="1633194"/>
                </a:lnTo>
                <a:lnTo>
                  <a:pt x="1927783" y="1602511"/>
                </a:lnTo>
                <a:lnTo>
                  <a:pt x="1920443" y="1559661"/>
                </a:lnTo>
                <a:lnTo>
                  <a:pt x="1928037" y="1516951"/>
                </a:lnTo>
                <a:lnTo>
                  <a:pt x="1948065" y="1486522"/>
                </a:lnTo>
                <a:lnTo>
                  <a:pt x="1976386" y="1468310"/>
                </a:lnTo>
                <a:lnTo>
                  <a:pt x="2008860" y="1462252"/>
                </a:lnTo>
                <a:lnTo>
                  <a:pt x="2040966" y="1468412"/>
                </a:lnTo>
                <a:lnTo>
                  <a:pt x="2068512" y="1486801"/>
                </a:lnTo>
                <a:lnTo>
                  <a:pt x="2087778" y="1517256"/>
                </a:lnTo>
                <a:lnTo>
                  <a:pt x="2095030" y="1559661"/>
                </a:lnTo>
                <a:lnTo>
                  <a:pt x="2095030" y="1389634"/>
                </a:lnTo>
                <a:lnTo>
                  <a:pt x="2086457" y="1385062"/>
                </a:lnTo>
                <a:lnTo>
                  <a:pt x="2046998" y="1373670"/>
                </a:lnTo>
                <a:lnTo>
                  <a:pt x="2005863" y="1370088"/>
                </a:lnTo>
                <a:lnTo>
                  <a:pt x="1965388" y="1374267"/>
                </a:lnTo>
                <a:lnTo>
                  <a:pt x="1926653" y="1386116"/>
                </a:lnTo>
                <a:lnTo>
                  <a:pt x="1891296" y="1405623"/>
                </a:lnTo>
                <a:lnTo>
                  <a:pt x="1860931" y="1432750"/>
                </a:lnTo>
                <a:lnTo>
                  <a:pt x="1837220" y="1467497"/>
                </a:lnTo>
                <a:lnTo>
                  <a:pt x="1821789" y="1509801"/>
                </a:lnTo>
                <a:lnTo>
                  <a:pt x="1816290" y="1559661"/>
                </a:lnTo>
                <a:lnTo>
                  <a:pt x="1821916" y="1610042"/>
                </a:lnTo>
                <a:lnTo>
                  <a:pt x="1837690" y="1652625"/>
                </a:lnTo>
                <a:lnTo>
                  <a:pt x="1861883" y="1687449"/>
                </a:lnTo>
                <a:lnTo>
                  <a:pt x="1892795" y="1714500"/>
                </a:lnTo>
                <a:lnTo>
                  <a:pt x="1928736" y="1733804"/>
                </a:lnTo>
                <a:lnTo>
                  <a:pt x="1967992" y="1745386"/>
                </a:lnTo>
                <a:lnTo>
                  <a:pt x="2008860" y="1749234"/>
                </a:lnTo>
                <a:lnTo>
                  <a:pt x="2049360" y="1745386"/>
                </a:lnTo>
                <a:lnTo>
                  <a:pt x="2088197" y="1733804"/>
                </a:lnTo>
                <a:lnTo>
                  <a:pt x="2123719" y="1714500"/>
                </a:lnTo>
                <a:lnTo>
                  <a:pt x="2154237" y="1687449"/>
                </a:lnTo>
                <a:lnTo>
                  <a:pt x="2178088" y="1652625"/>
                </a:lnTo>
                <a:lnTo>
                  <a:pt x="2193633" y="1610042"/>
                </a:lnTo>
                <a:lnTo>
                  <a:pt x="2199182" y="1559661"/>
                </a:lnTo>
                <a:close/>
              </a:path>
              <a:path w="9238615" h="2828925">
                <a:moveTo>
                  <a:pt x="2313825" y="2154567"/>
                </a:moveTo>
                <a:lnTo>
                  <a:pt x="2296807" y="2144204"/>
                </a:lnTo>
                <a:lnTo>
                  <a:pt x="2277757" y="2136775"/>
                </a:lnTo>
                <a:lnTo>
                  <a:pt x="2257450" y="2132444"/>
                </a:lnTo>
                <a:lnTo>
                  <a:pt x="2236647" y="2131339"/>
                </a:lnTo>
                <a:lnTo>
                  <a:pt x="2204288" y="2135149"/>
                </a:lnTo>
                <a:lnTo>
                  <a:pt x="2175103" y="2146617"/>
                </a:lnTo>
                <a:lnTo>
                  <a:pt x="2151392" y="2165807"/>
                </a:lnTo>
                <a:lnTo>
                  <a:pt x="2135492" y="2192782"/>
                </a:lnTo>
                <a:lnTo>
                  <a:pt x="2119147" y="2155723"/>
                </a:lnTo>
                <a:lnTo>
                  <a:pt x="2085098" y="2137905"/>
                </a:lnTo>
                <a:lnTo>
                  <a:pt x="2042337" y="2134412"/>
                </a:lnTo>
                <a:lnTo>
                  <a:pt x="1999869" y="2140331"/>
                </a:lnTo>
                <a:lnTo>
                  <a:pt x="1999869" y="2204770"/>
                </a:lnTo>
                <a:lnTo>
                  <a:pt x="2019388" y="2205253"/>
                </a:lnTo>
                <a:lnTo>
                  <a:pt x="2030209" y="2213673"/>
                </a:lnTo>
                <a:lnTo>
                  <a:pt x="2034844" y="2228697"/>
                </a:lnTo>
                <a:lnTo>
                  <a:pt x="2035835" y="2248979"/>
                </a:lnTo>
                <a:lnTo>
                  <a:pt x="2035835" y="2503741"/>
                </a:lnTo>
                <a:lnTo>
                  <a:pt x="2138489" y="2503741"/>
                </a:lnTo>
                <a:lnTo>
                  <a:pt x="2138489" y="2308174"/>
                </a:lnTo>
                <a:lnTo>
                  <a:pt x="2145284" y="2271445"/>
                </a:lnTo>
                <a:lnTo>
                  <a:pt x="2163673" y="2244674"/>
                </a:lnTo>
                <a:lnTo>
                  <a:pt x="2190635" y="2228304"/>
                </a:lnTo>
                <a:lnTo>
                  <a:pt x="2223160" y="2222754"/>
                </a:lnTo>
                <a:lnTo>
                  <a:pt x="2240432" y="2223490"/>
                </a:lnTo>
                <a:lnTo>
                  <a:pt x="2257437" y="2226881"/>
                </a:lnTo>
                <a:lnTo>
                  <a:pt x="2274151" y="2233091"/>
                </a:lnTo>
                <a:lnTo>
                  <a:pt x="2290597" y="2242235"/>
                </a:lnTo>
                <a:lnTo>
                  <a:pt x="2295753" y="2222754"/>
                </a:lnTo>
                <a:lnTo>
                  <a:pt x="2303691" y="2192782"/>
                </a:lnTo>
                <a:lnTo>
                  <a:pt x="2313825" y="2154567"/>
                </a:lnTo>
                <a:close/>
              </a:path>
              <a:path w="9238615" h="2828925">
                <a:moveTo>
                  <a:pt x="2722194" y="2321661"/>
                </a:moveTo>
                <a:lnTo>
                  <a:pt x="2716555" y="2271014"/>
                </a:lnTo>
                <a:lnTo>
                  <a:pt x="2700769" y="2228253"/>
                </a:lnTo>
                <a:lnTo>
                  <a:pt x="2676537" y="2193340"/>
                </a:lnTo>
                <a:lnTo>
                  <a:pt x="2645537" y="2166289"/>
                </a:lnTo>
                <a:lnTo>
                  <a:pt x="2618041" y="2151634"/>
                </a:lnTo>
                <a:lnTo>
                  <a:pt x="2618041" y="2321661"/>
                </a:lnTo>
                <a:lnTo>
                  <a:pt x="2610434" y="2364930"/>
                </a:lnTo>
                <a:lnTo>
                  <a:pt x="2590406" y="2395753"/>
                </a:lnTo>
                <a:lnTo>
                  <a:pt x="2562085" y="2414079"/>
                </a:lnTo>
                <a:lnTo>
                  <a:pt x="2529624" y="2419820"/>
                </a:lnTo>
                <a:lnTo>
                  <a:pt x="2497823" y="2413660"/>
                </a:lnTo>
                <a:lnTo>
                  <a:pt x="2470239" y="2395194"/>
                </a:lnTo>
                <a:lnTo>
                  <a:pt x="2450795" y="2364511"/>
                </a:lnTo>
                <a:lnTo>
                  <a:pt x="2443454" y="2321661"/>
                </a:lnTo>
                <a:lnTo>
                  <a:pt x="2451049" y="2278951"/>
                </a:lnTo>
                <a:lnTo>
                  <a:pt x="2471077" y="2248522"/>
                </a:lnTo>
                <a:lnTo>
                  <a:pt x="2499398" y="2230310"/>
                </a:lnTo>
                <a:lnTo>
                  <a:pt x="2531872" y="2224252"/>
                </a:lnTo>
                <a:lnTo>
                  <a:pt x="2563977" y="2230412"/>
                </a:lnTo>
                <a:lnTo>
                  <a:pt x="2591524" y="2248801"/>
                </a:lnTo>
                <a:lnTo>
                  <a:pt x="2610789" y="2279256"/>
                </a:lnTo>
                <a:lnTo>
                  <a:pt x="2618041" y="2321661"/>
                </a:lnTo>
                <a:lnTo>
                  <a:pt x="2618041" y="2151634"/>
                </a:lnTo>
                <a:lnTo>
                  <a:pt x="2609469" y="2147062"/>
                </a:lnTo>
                <a:lnTo>
                  <a:pt x="2570010" y="2135670"/>
                </a:lnTo>
                <a:lnTo>
                  <a:pt x="2528874" y="2132088"/>
                </a:lnTo>
                <a:lnTo>
                  <a:pt x="2488400" y="2136267"/>
                </a:lnTo>
                <a:lnTo>
                  <a:pt x="2449665" y="2148116"/>
                </a:lnTo>
                <a:lnTo>
                  <a:pt x="2414308" y="2167623"/>
                </a:lnTo>
                <a:lnTo>
                  <a:pt x="2383942" y="2194750"/>
                </a:lnTo>
                <a:lnTo>
                  <a:pt x="2360231" y="2229497"/>
                </a:lnTo>
                <a:lnTo>
                  <a:pt x="2344801" y="2271801"/>
                </a:lnTo>
                <a:lnTo>
                  <a:pt x="2339302" y="2321661"/>
                </a:lnTo>
                <a:lnTo>
                  <a:pt x="2344928" y="2372042"/>
                </a:lnTo>
                <a:lnTo>
                  <a:pt x="2360701" y="2414625"/>
                </a:lnTo>
                <a:lnTo>
                  <a:pt x="2384895" y="2449449"/>
                </a:lnTo>
                <a:lnTo>
                  <a:pt x="2415806" y="2476500"/>
                </a:lnTo>
                <a:lnTo>
                  <a:pt x="2451747" y="2495804"/>
                </a:lnTo>
                <a:lnTo>
                  <a:pt x="2491003" y="2507386"/>
                </a:lnTo>
                <a:lnTo>
                  <a:pt x="2531872" y="2511234"/>
                </a:lnTo>
                <a:lnTo>
                  <a:pt x="2572372" y="2507386"/>
                </a:lnTo>
                <a:lnTo>
                  <a:pt x="2611209" y="2495804"/>
                </a:lnTo>
                <a:lnTo>
                  <a:pt x="2646730" y="2476500"/>
                </a:lnTo>
                <a:lnTo>
                  <a:pt x="2677249" y="2449449"/>
                </a:lnTo>
                <a:lnTo>
                  <a:pt x="2701099" y="2414625"/>
                </a:lnTo>
                <a:lnTo>
                  <a:pt x="2716644" y="2372042"/>
                </a:lnTo>
                <a:lnTo>
                  <a:pt x="2722194" y="2321661"/>
                </a:lnTo>
                <a:close/>
              </a:path>
              <a:path w="9238615" h="2828925">
                <a:moveTo>
                  <a:pt x="2832328" y="1742490"/>
                </a:moveTo>
                <a:lnTo>
                  <a:pt x="2831642" y="1681048"/>
                </a:lnTo>
                <a:lnTo>
                  <a:pt x="2831579" y="1674304"/>
                </a:lnTo>
                <a:lnTo>
                  <a:pt x="2810179" y="1672018"/>
                </a:lnTo>
                <a:lnTo>
                  <a:pt x="2800388" y="1662137"/>
                </a:lnTo>
                <a:lnTo>
                  <a:pt x="2799715" y="1657819"/>
                </a:lnTo>
                <a:lnTo>
                  <a:pt x="2797746" y="1645234"/>
                </a:lnTo>
                <a:lnTo>
                  <a:pt x="2797860" y="1465275"/>
                </a:lnTo>
                <a:lnTo>
                  <a:pt x="2797860" y="1394066"/>
                </a:lnTo>
                <a:lnTo>
                  <a:pt x="2797860" y="1194003"/>
                </a:lnTo>
                <a:lnTo>
                  <a:pt x="2695956" y="1194003"/>
                </a:lnTo>
                <a:lnTo>
                  <a:pt x="2695956" y="1482483"/>
                </a:lnTo>
                <a:lnTo>
                  <a:pt x="2695956" y="1575396"/>
                </a:lnTo>
                <a:lnTo>
                  <a:pt x="2690672" y="1606931"/>
                </a:lnTo>
                <a:lnTo>
                  <a:pt x="2675623" y="1633194"/>
                </a:lnTo>
                <a:lnTo>
                  <a:pt x="2652014" y="1651165"/>
                </a:lnTo>
                <a:lnTo>
                  <a:pt x="2621026" y="1657819"/>
                </a:lnTo>
                <a:lnTo>
                  <a:pt x="2584907" y="1649996"/>
                </a:lnTo>
                <a:lnTo>
                  <a:pt x="2560231" y="1628889"/>
                </a:lnTo>
                <a:lnTo>
                  <a:pt x="2546096" y="1598079"/>
                </a:lnTo>
                <a:lnTo>
                  <a:pt x="2541600" y="1561160"/>
                </a:lnTo>
                <a:lnTo>
                  <a:pt x="2550452" y="1513992"/>
                </a:lnTo>
                <a:lnTo>
                  <a:pt x="2574353" y="1481785"/>
                </a:lnTo>
                <a:lnTo>
                  <a:pt x="2609240" y="1465300"/>
                </a:lnTo>
                <a:lnTo>
                  <a:pt x="2651175" y="1465300"/>
                </a:lnTo>
                <a:lnTo>
                  <a:pt x="2695956" y="1482483"/>
                </a:lnTo>
                <a:lnTo>
                  <a:pt x="2695956" y="1194003"/>
                </a:lnTo>
                <a:lnTo>
                  <a:pt x="2692958" y="1194003"/>
                </a:lnTo>
                <a:lnTo>
                  <a:pt x="2692958" y="1394066"/>
                </a:lnTo>
                <a:lnTo>
                  <a:pt x="2651036" y="1378737"/>
                </a:lnTo>
                <a:lnTo>
                  <a:pt x="2609939" y="1373670"/>
                </a:lnTo>
                <a:lnTo>
                  <a:pt x="2570759" y="1378115"/>
                </a:lnTo>
                <a:lnTo>
                  <a:pt x="2534602" y="1391285"/>
                </a:lnTo>
                <a:lnTo>
                  <a:pt x="2502547" y="1412430"/>
                </a:lnTo>
                <a:lnTo>
                  <a:pt x="2475712" y="1440751"/>
                </a:lnTo>
                <a:lnTo>
                  <a:pt x="2455176" y="1475498"/>
                </a:lnTo>
                <a:lnTo>
                  <a:pt x="2442057" y="1515897"/>
                </a:lnTo>
                <a:lnTo>
                  <a:pt x="2437447" y="1561160"/>
                </a:lnTo>
                <a:lnTo>
                  <a:pt x="2442222" y="1610487"/>
                </a:lnTo>
                <a:lnTo>
                  <a:pt x="2456446" y="1655775"/>
                </a:lnTo>
                <a:lnTo>
                  <a:pt x="2479967" y="1694726"/>
                </a:lnTo>
                <a:lnTo>
                  <a:pt x="2512593" y="1725066"/>
                </a:lnTo>
                <a:lnTo>
                  <a:pt x="2554173" y="1744497"/>
                </a:lnTo>
                <a:lnTo>
                  <a:pt x="2604541" y="1750733"/>
                </a:lnTo>
                <a:lnTo>
                  <a:pt x="2638577" y="1745856"/>
                </a:lnTo>
                <a:lnTo>
                  <a:pt x="2668981" y="1732470"/>
                </a:lnTo>
                <a:lnTo>
                  <a:pt x="2694305" y="1710804"/>
                </a:lnTo>
                <a:lnTo>
                  <a:pt x="2713190" y="1681048"/>
                </a:lnTo>
                <a:lnTo>
                  <a:pt x="2713190" y="1690789"/>
                </a:lnTo>
                <a:lnTo>
                  <a:pt x="2725369" y="1727111"/>
                </a:lnTo>
                <a:lnTo>
                  <a:pt x="2753931" y="1744738"/>
                </a:lnTo>
                <a:lnTo>
                  <a:pt x="2791891" y="1748332"/>
                </a:lnTo>
                <a:lnTo>
                  <a:pt x="2832328" y="1742490"/>
                </a:lnTo>
                <a:close/>
              </a:path>
              <a:path w="9238615" h="2828925">
                <a:moveTo>
                  <a:pt x="3242208" y="1532496"/>
                </a:moveTo>
                <a:lnTo>
                  <a:pt x="3238843" y="1487271"/>
                </a:lnTo>
                <a:lnTo>
                  <a:pt x="3225495" y="1448142"/>
                </a:lnTo>
                <a:lnTo>
                  <a:pt x="3202305" y="1416062"/>
                </a:lnTo>
                <a:lnTo>
                  <a:pt x="3169412" y="1391983"/>
                </a:lnTo>
                <a:lnTo>
                  <a:pt x="3150031" y="1385074"/>
                </a:lnTo>
                <a:lnTo>
                  <a:pt x="3150031" y="1515452"/>
                </a:lnTo>
                <a:lnTo>
                  <a:pt x="2991180" y="1515452"/>
                </a:lnTo>
                <a:lnTo>
                  <a:pt x="3002178" y="1487805"/>
                </a:lnTo>
                <a:lnTo>
                  <a:pt x="3021330" y="1467878"/>
                </a:lnTo>
                <a:lnTo>
                  <a:pt x="3046387" y="1455813"/>
                </a:lnTo>
                <a:lnTo>
                  <a:pt x="3075101" y="1451762"/>
                </a:lnTo>
                <a:lnTo>
                  <a:pt x="3103562" y="1455077"/>
                </a:lnTo>
                <a:lnTo>
                  <a:pt x="3128010" y="1465910"/>
                </a:lnTo>
                <a:lnTo>
                  <a:pt x="3144748" y="1485595"/>
                </a:lnTo>
                <a:lnTo>
                  <a:pt x="3150031" y="1515452"/>
                </a:lnTo>
                <a:lnTo>
                  <a:pt x="3150031" y="1385074"/>
                </a:lnTo>
                <a:lnTo>
                  <a:pt x="3126956" y="1376845"/>
                </a:lnTo>
                <a:lnTo>
                  <a:pt x="3075101" y="1371587"/>
                </a:lnTo>
                <a:lnTo>
                  <a:pt x="3034512" y="1375244"/>
                </a:lnTo>
                <a:lnTo>
                  <a:pt x="2995968" y="1386268"/>
                </a:lnTo>
                <a:lnTo>
                  <a:pt x="2960928" y="1404797"/>
                </a:lnTo>
                <a:lnTo>
                  <a:pt x="2930880" y="1430972"/>
                </a:lnTo>
                <a:lnTo>
                  <a:pt x="2907309" y="1464932"/>
                </a:lnTo>
                <a:lnTo>
                  <a:pt x="2891701" y="1506778"/>
                </a:lnTo>
                <a:lnTo>
                  <a:pt x="2885529" y="1556664"/>
                </a:lnTo>
                <a:lnTo>
                  <a:pt x="2890609" y="1605991"/>
                </a:lnTo>
                <a:lnTo>
                  <a:pt x="2905290" y="1648955"/>
                </a:lnTo>
                <a:lnTo>
                  <a:pt x="2928696" y="1685036"/>
                </a:lnTo>
                <a:lnTo>
                  <a:pt x="2959976" y="1713763"/>
                </a:lnTo>
                <a:lnTo>
                  <a:pt x="2998241" y="1734616"/>
                </a:lnTo>
                <a:lnTo>
                  <a:pt x="3042653" y="1747100"/>
                </a:lnTo>
                <a:lnTo>
                  <a:pt x="3092335" y="1750733"/>
                </a:lnTo>
                <a:lnTo>
                  <a:pt x="3128441" y="1748548"/>
                </a:lnTo>
                <a:lnTo>
                  <a:pt x="3164357" y="1742211"/>
                </a:lnTo>
                <a:lnTo>
                  <a:pt x="3199282" y="1732089"/>
                </a:lnTo>
                <a:lnTo>
                  <a:pt x="3232454" y="1718513"/>
                </a:lnTo>
                <a:lnTo>
                  <a:pt x="3224098" y="1665312"/>
                </a:lnTo>
                <a:lnTo>
                  <a:pt x="3220466" y="1642084"/>
                </a:lnTo>
                <a:lnTo>
                  <a:pt x="3181312" y="1655203"/>
                </a:lnTo>
                <a:lnTo>
                  <a:pt x="3134296" y="1663814"/>
                </a:lnTo>
                <a:lnTo>
                  <a:pt x="3110026" y="1665312"/>
                </a:lnTo>
                <a:lnTo>
                  <a:pt x="3097936" y="1665084"/>
                </a:lnTo>
                <a:lnTo>
                  <a:pt x="3050692" y="1658124"/>
                </a:lnTo>
                <a:lnTo>
                  <a:pt x="2999930" y="1618843"/>
                </a:lnTo>
                <a:lnTo>
                  <a:pt x="2990431" y="1582889"/>
                </a:lnTo>
                <a:lnTo>
                  <a:pt x="3235452" y="1582889"/>
                </a:lnTo>
                <a:lnTo>
                  <a:pt x="3242208" y="1532496"/>
                </a:lnTo>
                <a:close/>
              </a:path>
              <a:path w="9238615" h="2828925">
                <a:moveTo>
                  <a:pt x="3381578" y="2294686"/>
                </a:moveTo>
                <a:lnTo>
                  <a:pt x="3379355" y="2244356"/>
                </a:lnTo>
                <a:lnTo>
                  <a:pt x="3368319" y="2200376"/>
                </a:lnTo>
                <a:lnTo>
                  <a:pt x="3345967" y="2165540"/>
                </a:lnTo>
                <a:lnTo>
                  <a:pt x="3309759" y="2142604"/>
                </a:lnTo>
                <a:lnTo>
                  <a:pt x="3257194" y="2134336"/>
                </a:lnTo>
                <a:lnTo>
                  <a:pt x="3219513" y="2138426"/>
                </a:lnTo>
                <a:lnTo>
                  <a:pt x="3183940" y="2150732"/>
                </a:lnTo>
                <a:lnTo>
                  <a:pt x="3153714" y="2171331"/>
                </a:lnTo>
                <a:lnTo>
                  <a:pt x="3132061" y="2200275"/>
                </a:lnTo>
                <a:lnTo>
                  <a:pt x="3127603" y="2192032"/>
                </a:lnTo>
                <a:lnTo>
                  <a:pt x="3116427" y="2171331"/>
                </a:lnTo>
                <a:lnTo>
                  <a:pt x="3094126" y="2150732"/>
                </a:lnTo>
                <a:lnTo>
                  <a:pt x="3063252" y="2138426"/>
                </a:lnTo>
                <a:lnTo>
                  <a:pt x="3021914" y="2134336"/>
                </a:lnTo>
                <a:lnTo>
                  <a:pt x="2987535" y="2137562"/>
                </a:lnTo>
                <a:lnTo>
                  <a:pt x="2954286" y="2147735"/>
                </a:lnTo>
                <a:lnTo>
                  <a:pt x="2925813" y="2165642"/>
                </a:lnTo>
                <a:lnTo>
                  <a:pt x="2905772" y="2192032"/>
                </a:lnTo>
                <a:lnTo>
                  <a:pt x="2892031" y="2151951"/>
                </a:lnTo>
                <a:lnTo>
                  <a:pt x="2858274" y="2134908"/>
                </a:lnTo>
                <a:lnTo>
                  <a:pt x="2815679" y="2133879"/>
                </a:lnTo>
                <a:lnTo>
                  <a:pt x="2775394" y="2141829"/>
                </a:lnTo>
                <a:lnTo>
                  <a:pt x="2775394" y="2205520"/>
                </a:lnTo>
                <a:lnTo>
                  <a:pt x="2794685" y="2207945"/>
                </a:lnTo>
                <a:lnTo>
                  <a:pt x="2804985" y="2215921"/>
                </a:lnTo>
                <a:lnTo>
                  <a:pt x="2809113" y="2230501"/>
                </a:lnTo>
                <a:lnTo>
                  <a:pt x="2809862" y="2252726"/>
                </a:lnTo>
                <a:lnTo>
                  <a:pt x="2809862" y="2503741"/>
                </a:lnTo>
                <a:lnTo>
                  <a:pt x="2914015" y="2503741"/>
                </a:lnTo>
                <a:lnTo>
                  <a:pt x="2914015" y="2297684"/>
                </a:lnTo>
                <a:lnTo>
                  <a:pt x="2919755" y="2264841"/>
                </a:lnTo>
                <a:lnTo>
                  <a:pt x="2935274" y="2239988"/>
                </a:lnTo>
                <a:lnTo>
                  <a:pt x="2957944" y="2224138"/>
                </a:lnTo>
                <a:lnTo>
                  <a:pt x="2985198" y="2218258"/>
                </a:lnTo>
                <a:lnTo>
                  <a:pt x="3011132" y="2223160"/>
                </a:lnTo>
                <a:lnTo>
                  <a:pt x="3030905" y="2238311"/>
                </a:lnTo>
                <a:lnTo>
                  <a:pt x="3043351" y="2262733"/>
                </a:lnTo>
                <a:lnTo>
                  <a:pt x="3047288" y="2294686"/>
                </a:lnTo>
                <a:lnTo>
                  <a:pt x="3047390" y="2503741"/>
                </a:lnTo>
                <a:lnTo>
                  <a:pt x="3150793" y="2503741"/>
                </a:lnTo>
                <a:lnTo>
                  <a:pt x="3150793" y="2295436"/>
                </a:lnTo>
                <a:lnTo>
                  <a:pt x="3156356" y="2263254"/>
                </a:lnTo>
                <a:lnTo>
                  <a:pt x="3170644" y="2239149"/>
                </a:lnTo>
                <a:lnTo>
                  <a:pt x="3191675" y="2223897"/>
                </a:lnTo>
                <a:lnTo>
                  <a:pt x="3217481" y="2218258"/>
                </a:lnTo>
                <a:lnTo>
                  <a:pt x="3242106" y="2223160"/>
                </a:lnTo>
                <a:lnTo>
                  <a:pt x="3261029" y="2238210"/>
                </a:lnTo>
                <a:lnTo>
                  <a:pt x="3272790" y="2262416"/>
                </a:lnTo>
                <a:lnTo>
                  <a:pt x="3275927" y="2294686"/>
                </a:lnTo>
                <a:lnTo>
                  <a:pt x="3275927" y="2503741"/>
                </a:lnTo>
                <a:lnTo>
                  <a:pt x="3381578" y="2503741"/>
                </a:lnTo>
                <a:lnTo>
                  <a:pt x="3381578" y="2294686"/>
                </a:lnTo>
                <a:close/>
              </a:path>
              <a:path w="9238615" h="2828925">
                <a:moveTo>
                  <a:pt x="3580879" y="2147074"/>
                </a:moveTo>
                <a:lnTo>
                  <a:pt x="3475977" y="2147074"/>
                </a:lnTo>
                <a:lnTo>
                  <a:pt x="3475977" y="2503741"/>
                </a:lnTo>
                <a:lnTo>
                  <a:pt x="3580879" y="2503741"/>
                </a:lnTo>
                <a:lnTo>
                  <a:pt x="3580879" y="2147074"/>
                </a:lnTo>
                <a:close/>
              </a:path>
              <a:path w="9238615" h="2828925">
                <a:moveTo>
                  <a:pt x="3589871" y="2038426"/>
                </a:moveTo>
                <a:lnTo>
                  <a:pt x="3584714" y="2012734"/>
                </a:lnTo>
                <a:lnTo>
                  <a:pt x="3571138" y="1994128"/>
                </a:lnTo>
                <a:lnTo>
                  <a:pt x="3551936" y="1982685"/>
                </a:lnTo>
                <a:lnTo>
                  <a:pt x="3529927" y="1978482"/>
                </a:lnTo>
                <a:lnTo>
                  <a:pt x="3506813" y="1981746"/>
                </a:lnTo>
                <a:lnTo>
                  <a:pt x="3486645" y="1992718"/>
                </a:lnTo>
                <a:lnTo>
                  <a:pt x="3472383" y="2011578"/>
                </a:lnTo>
                <a:lnTo>
                  <a:pt x="3466985" y="2038426"/>
                </a:lnTo>
                <a:lnTo>
                  <a:pt x="3472510" y="2065401"/>
                </a:lnTo>
                <a:lnTo>
                  <a:pt x="3487026" y="2084514"/>
                </a:lnTo>
                <a:lnTo>
                  <a:pt x="3507448" y="2095754"/>
                </a:lnTo>
                <a:lnTo>
                  <a:pt x="3530676" y="2099119"/>
                </a:lnTo>
                <a:lnTo>
                  <a:pt x="3552558" y="2094915"/>
                </a:lnTo>
                <a:lnTo>
                  <a:pt x="3571506" y="2083384"/>
                </a:lnTo>
                <a:lnTo>
                  <a:pt x="3584829" y="2064562"/>
                </a:lnTo>
                <a:lnTo>
                  <a:pt x="3589871" y="2038426"/>
                </a:lnTo>
                <a:close/>
              </a:path>
              <a:path w="9238615" h="2828925">
                <a:moveTo>
                  <a:pt x="3987749" y="2395093"/>
                </a:moveTo>
                <a:lnTo>
                  <a:pt x="3978605" y="2347150"/>
                </a:lnTo>
                <a:lnTo>
                  <a:pt x="3951884" y="2316315"/>
                </a:lnTo>
                <a:lnTo>
                  <a:pt x="3912641" y="2298154"/>
                </a:lnTo>
                <a:lnTo>
                  <a:pt x="3865956" y="2288184"/>
                </a:lnTo>
                <a:lnTo>
                  <a:pt x="3799027" y="2279650"/>
                </a:lnTo>
                <a:lnTo>
                  <a:pt x="3782339" y="2274747"/>
                </a:lnTo>
                <a:lnTo>
                  <a:pt x="3770007" y="2265197"/>
                </a:lnTo>
                <a:lnTo>
                  <a:pt x="3765207" y="2248979"/>
                </a:lnTo>
                <a:lnTo>
                  <a:pt x="3769652" y="2233015"/>
                </a:lnTo>
                <a:lnTo>
                  <a:pt x="3781679" y="2221255"/>
                </a:lnTo>
                <a:lnTo>
                  <a:pt x="3799344" y="2214003"/>
                </a:lnTo>
                <a:lnTo>
                  <a:pt x="3820655" y="2211514"/>
                </a:lnTo>
                <a:lnTo>
                  <a:pt x="3841966" y="2213572"/>
                </a:lnTo>
                <a:lnTo>
                  <a:pt x="3859707" y="2220049"/>
                </a:lnTo>
                <a:lnTo>
                  <a:pt x="3871963" y="2231440"/>
                </a:lnTo>
                <a:lnTo>
                  <a:pt x="3876852" y="2248230"/>
                </a:lnTo>
                <a:lnTo>
                  <a:pt x="3975760" y="2248230"/>
                </a:lnTo>
                <a:lnTo>
                  <a:pt x="3969181" y="2206891"/>
                </a:lnTo>
                <a:lnTo>
                  <a:pt x="3947071" y="2174595"/>
                </a:lnTo>
                <a:lnTo>
                  <a:pt x="3912578" y="2151456"/>
                </a:lnTo>
                <a:lnTo>
                  <a:pt x="3868890" y="2137511"/>
                </a:lnTo>
                <a:lnTo>
                  <a:pt x="3819156" y="2132838"/>
                </a:lnTo>
                <a:lnTo>
                  <a:pt x="3769068" y="2137460"/>
                </a:lnTo>
                <a:lnTo>
                  <a:pt x="3726357" y="2151469"/>
                </a:lnTo>
                <a:lnTo>
                  <a:pt x="3693172" y="2175091"/>
                </a:lnTo>
                <a:lnTo>
                  <a:pt x="3671684" y="2208517"/>
                </a:lnTo>
                <a:lnTo>
                  <a:pt x="3664051" y="2251976"/>
                </a:lnTo>
                <a:lnTo>
                  <a:pt x="3674440" y="2295855"/>
                </a:lnTo>
                <a:lnTo>
                  <a:pt x="3701935" y="2324773"/>
                </a:lnTo>
                <a:lnTo>
                  <a:pt x="3740924" y="2342451"/>
                </a:lnTo>
                <a:lnTo>
                  <a:pt x="3785857" y="2352662"/>
                </a:lnTo>
                <a:lnTo>
                  <a:pt x="3831145" y="2359126"/>
                </a:lnTo>
                <a:lnTo>
                  <a:pt x="3849967" y="2362225"/>
                </a:lnTo>
                <a:lnTo>
                  <a:pt x="3866540" y="2367559"/>
                </a:lnTo>
                <a:lnTo>
                  <a:pt x="3878351" y="2377681"/>
                </a:lnTo>
                <a:lnTo>
                  <a:pt x="3882847" y="2395093"/>
                </a:lnTo>
                <a:lnTo>
                  <a:pt x="3877132" y="2415133"/>
                </a:lnTo>
                <a:lnTo>
                  <a:pt x="3862984" y="2427782"/>
                </a:lnTo>
                <a:lnTo>
                  <a:pt x="3843223" y="2434399"/>
                </a:lnTo>
                <a:lnTo>
                  <a:pt x="3820655" y="2436304"/>
                </a:lnTo>
                <a:lnTo>
                  <a:pt x="3798862" y="2434171"/>
                </a:lnTo>
                <a:lnTo>
                  <a:pt x="3780091" y="2426474"/>
                </a:lnTo>
                <a:lnTo>
                  <a:pt x="3766807" y="2413025"/>
                </a:lnTo>
                <a:lnTo>
                  <a:pt x="3761460" y="2393594"/>
                </a:lnTo>
                <a:lnTo>
                  <a:pt x="3656558" y="2393594"/>
                </a:lnTo>
                <a:lnTo>
                  <a:pt x="3667683" y="2442895"/>
                </a:lnTo>
                <a:lnTo>
                  <a:pt x="3693998" y="2477236"/>
                </a:lnTo>
                <a:lnTo>
                  <a:pt x="3731590" y="2498915"/>
                </a:lnTo>
                <a:lnTo>
                  <a:pt x="3776611" y="2510231"/>
                </a:lnTo>
                <a:lnTo>
                  <a:pt x="3825151" y="2513482"/>
                </a:lnTo>
                <a:lnTo>
                  <a:pt x="3873208" y="2509443"/>
                </a:lnTo>
                <a:lnTo>
                  <a:pt x="3917010" y="2496629"/>
                </a:lnTo>
                <a:lnTo>
                  <a:pt x="3953065" y="2473998"/>
                </a:lnTo>
                <a:lnTo>
                  <a:pt x="3977805" y="2440495"/>
                </a:lnTo>
                <a:lnTo>
                  <a:pt x="3978732" y="2436304"/>
                </a:lnTo>
                <a:lnTo>
                  <a:pt x="3987749" y="2395093"/>
                </a:lnTo>
                <a:close/>
              </a:path>
              <a:path w="9238615" h="2828925">
                <a:moveTo>
                  <a:pt x="4370629" y="2395093"/>
                </a:moveTo>
                <a:lnTo>
                  <a:pt x="4361485" y="2347150"/>
                </a:lnTo>
                <a:lnTo>
                  <a:pt x="4334764" y="2316315"/>
                </a:lnTo>
                <a:lnTo>
                  <a:pt x="4295521" y="2298154"/>
                </a:lnTo>
                <a:lnTo>
                  <a:pt x="4248836" y="2288184"/>
                </a:lnTo>
                <a:lnTo>
                  <a:pt x="4181906" y="2279650"/>
                </a:lnTo>
                <a:lnTo>
                  <a:pt x="4165219" y="2274747"/>
                </a:lnTo>
                <a:lnTo>
                  <a:pt x="4152887" y="2265197"/>
                </a:lnTo>
                <a:lnTo>
                  <a:pt x="4148086" y="2248979"/>
                </a:lnTo>
                <a:lnTo>
                  <a:pt x="4152531" y="2233015"/>
                </a:lnTo>
                <a:lnTo>
                  <a:pt x="4164571" y="2221255"/>
                </a:lnTo>
                <a:lnTo>
                  <a:pt x="4182224" y="2214003"/>
                </a:lnTo>
                <a:lnTo>
                  <a:pt x="4203535" y="2211514"/>
                </a:lnTo>
                <a:lnTo>
                  <a:pt x="4224845" y="2213572"/>
                </a:lnTo>
                <a:lnTo>
                  <a:pt x="4242587" y="2220049"/>
                </a:lnTo>
                <a:lnTo>
                  <a:pt x="4254843" y="2231440"/>
                </a:lnTo>
                <a:lnTo>
                  <a:pt x="4259732" y="2248230"/>
                </a:lnTo>
                <a:lnTo>
                  <a:pt x="4358640" y="2248230"/>
                </a:lnTo>
                <a:lnTo>
                  <a:pt x="4352061" y="2206891"/>
                </a:lnTo>
                <a:lnTo>
                  <a:pt x="4329950" y="2174595"/>
                </a:lnTo>
                <a:lnTo>
                  <a:pt x="4295457" y="2151456"/>
                </a:lnTo>
                <a:lnTo>
                  <a:pt x="4251769" y="2137511"/>
                </a:lnTo>
                <a:lnTo>
                  <a:pt x="4202036" y="2132838"/>
                </a:lnTo>
                <a:lnTo>
                  <a:pt x="4151947" y="2137460"/>
                </a:lnTo>
                <a:lnTo>
                  <a:pt x="4109237" y="2151469"/>
                </a:lnTo>
                <a:lnTo>
                  <a:pt x="4076052" y="2175091"/>
                </a:lnTo>
                <a:lnTo>
                  <a:pt x="4054564" y="2208517"/>
                </a:lnTo>
                <a:lnTo>
                  <a:pt x="4046931" y="2251976"/>
                </a:lnTo>
                <a:lnTo>
                  <a:pt x="4057319" y="2295855"/>
                </a:lnTo>
                <a:lnTo>
                  <a:pt x="4084815" y="2324773"/>
                </a:lnTo>
                <a:lnTo>
                  <a:pt x="4123804" y="2342451"/>
                </a:lnTo>
                <a:lnTo>
                  <a:pt x="4168737" y="2352662"/>
                </a:lnTo>
                <a:lnTo>
                  <a:pt x="4214025" y="2359126"/>
                </a:lnTo>
                <a:lnTo>
                  <a:pt x="4232846" y="2362225"/>
                </a:lnTo>
                <a:lnTo>
                  <a:pt x="4249420" y="2367559"/>
                </a:lnTo>
                <a:lnTo>
                  <a:pt x="4261231" y="2377681"/>
                </a:lnTo>
                <a:lnTo>
                  <a:pt x="4265727" y="2395093"/>
                </a:lnTo>
                <a:lnTo>
                  <a:pt x="4260012" y="2415133"/>
                </a:lnTo>
                <a:lnTo>
                  <a:pt x="4245864" y="2427782"/>
                </a:lnTo>
                <a:lnTo>
                  <a:pt x="4226103" y="2434399"/>
                </a:lnTo>
                <a:lnTo>
                  <a:pt x="4203535" y="2436304"/>
                </a:lnTo>
                <a:lnTo>
                  <a:pt x="4181741" y="2434171"/>
                </a:lnTo>
                <a:lnTo>
                  <a:pt x="4162971" y="2426474"/>
                </a:lnTo>
                <a:lnTo>
                  <a:pt x="4149687" y="2413025"/>
                </a:lnTo>
                <a:lnTo>
                  <a:pt x="4144340" y="2393594"/>
                </a:lnTo>
                <a:lnTo>
                  <a:pt x="4039438" y="2393594"/>
                </a:lnTo>
                <a:lnTo>
                  <a:pt x="4050563" y="2442895"/>
                </a:lnTo>
                <a:lnTo>
                  <a:pt x="4076877" y="2477236"/>
                </a:lnTo>
                <a:lnTo>
                  <a:pt x="4114469" y="2498915"/>
                </a:lnTo>
                <a:lnTo>
                  <a:pt x="4159491" y="2510231"/>
                </a:lnTo>
                <a:lnTo>
                  <a:pt x="4208030" y="2513482"/>
                </a:lnTo>
                <a:lnTo>
                  <a:pt x="4256087" y="2509443"/>
                </a:lnTo>
                <a:lnTo>
                  <a:pt x="4299890" y="2496629"/>
                </a:lnTo>
                <a:lnTo>
                  <a:pt x="4335945" y="2473998"/>
                </a:lnTo>
                <a:lnTo>
                  <a:pt x="4360684" y="2440495"/>
                </a:lnTo>
                <a:lnTo>
                  <a:pt x="4361612" y="2436304"/>
                </a:lnTo>
                <a:lnTo>
                  <a:pt x="4370629" y="2395093"/>
                </a:lnTo>
                <a:close/>
              </a:path>
              <a:path w="9238615" h="2828925">
                <a:moveTo>
                  <a:pt x="4805959" y="2321661"/>
                </a:moveTo>
                <a:lnTo>
                  <a:pt x="4800320" y="2271014"/>
                </a:lnTo>
                <a:lnTo>
                  <a:pt x="4784534" y="2228253"/>
                </a:lnTo>
                <a:lnTo>
                  <a:pt x="4760303" y="2193340"/>
                </a:lnTo>
                <a:lnTo>
                  <a:pt x="4729302" y="2166289"/>
                </a:lnTo>
                <a:lnTo>
                  <a:pt x="4701806" y="2151634"/>
                </a:lnTo>
                <a:lnTo>
                  <a:pt x="4701806" y="2321661"/>
                </a:lnTo>
                <a:lnTo>
                  <a:pt x="4694199" y="2364930"/>
                </a:lnTo>
                <a:lnTo>
                  <a:pt x="4674171" y="2395753"/>
                </a:lnTo>
                <a:lnTo>
                  <a:pt x="4645850" y="2414079"/>
                </a:lnTo>
                <a:lnTo>
                  <a:pt x="4613389" y="2419820"/>
                </a:lnTo>
                <a:lnTo>
                  <a:pt x="4581588" y="2413660"/>
                </a:lnTo>
                <a:lnTo>
                  <a:pt x="4554004" y="2395194"/>
                </a:lnTo>
                <a:lnTo>
                  <a:pt x="4534560" y="2364511"/>
                </a:lnTo>
                <a:lnTo>
                  <a:pt x="4527220" y="2321661"/>
                </a:lnTo>
                <a:lnTo>
                  <a:pt x="4534814" y="2278951"/>
                </a:lnTo>
                <a:lnTo>
                  <a:pt x="4554842" y="2248522"/>
                </a:lnTo>
                <a:lnTo>
                  <a:pt x="4583163" y="2230310"/>
                </a:lnTo>
                <a:lnTo>
                  <a:pt x="4615637" y="2224252"/>
                </a:lnTo>
                <a:lnTo>
                  <a:pt x="4647743" y="2230412"/>
                </a:lnTo>
                <a:lnTo>
                  <a:pt x="4675289" y="2248801"/>
                </a:lnTo>
                <a:lnTo>
                  <a:pt x="4694555" y="2279256"/>
                </a:lnTo>
                <a:lnTo>
                  <a:pt x="4701806" y="2321661"/>
                </a:lnTo>
                <a:lnTo>
                  <a:pt x="4701806" y="2151634"/>
                </a:lnTo>
                <a:lnTo>
                  <a:pt x="4693234" y="2147062"/>
                </a:lnTo>
                <a:lnTo>
                  <a:pt x="4653775" y="2135670"/>
                </a:lnTo>
                <a:lnTo>
                  <a:pt x="4612640" y="2132088"/>
                </a:lnTo>
                <a:lnTo>
                  <a:pt x="4572165" y="2136267"/>
                </a:lnTo>
                <a:lnTo>
                  <a:pt x="4533430" y="2148116"/>
                </a:lnTo>
                <a:lnTo>
                  <a:pt x="4498073" y="2167623"/>
                </a:lnTo>
                <a:lnTo>
                  <a:pt x="4467707" y="2194750"/>
                </a:lnTo>
                <a:lnTo>
                  <a:pt x="4443996" y="2229497"/>
                </a:lnTo>
                <a:lnTo>
                  <a:pt x="4428566" y="2271801"/>
                </a:lnTo>
                <a:lnTo>
                  <a:pt x="4423067" y="2321661"/>
                </a:lnTo>
                <a:lnTo>
                  <a:pt x="4428693" y="2372042"/>
                </a:lnTo>
                <a:lnTo>
                  <a:pt x="4444466" y="2414625"/>
                </a:lnTo>
                <a:lnTo>
                  <a:pt x="4468660" y="2449449"/>
                </a:lnTo>
                <a:lnTo>
                  <a:pt x="4499572" y="2476500"/>
                </a:lnTo>
                <a:lnTo>
                  <a:pt x="4535513" y="2495804"/>
                </a:lnTo>
                <a:lnTo>
                  <a:pt x="4574768" y="2507386"/>
                </a:lnTo>
                <a:lnTo>
                  <a:pt x="4615637" y="2511234"/>
                </a:lnTo>
                <a:lnTo>
                  <a:pt x="4656137" y="2507386"/>
                </a:lnTo>
                <a:lnTo>
                  <a:pt x="4694974" y="2495804"/>
                </a:lnTo>
                <a:lnTo>
                  <a:pt x="4730496" y="2476500"/>
                </a:lnTo>
                <a:lnTo>
                  <a:pt x="4761014" y="2449449"/>
                </a:lnTo>
                <a:lnTo>
                  <a:pt x="4784864" y="2414625"/>
                </a:lnTo>
                <a:lnTo>
                  <a:pt x="4800409" y="2372042"/>
                </a:lnTo>
                <a:lnTo>
                  <a:pt x="4805959" y="2321661"/>
                </a:lnTo>
                <a:close/>
              </a:path>
              <a:path w="9238615" h="2828925">
                <a:moveTo>
                  <a:pt x="9238501" y="2649664"/>
                </a:moveTo>
                <a:lnTo>
                  <a:pt x="9197645" y="2663279"/>
                </a:lnTo>
                <a:lnTo>
                  <a:pt x="9147810" y="2679369"/>
                </a:lnTo>
                <a:lnTo>
                  <a:pt x="9098166" y="2694787"/>
                </a:lnTo>
                <a:lnTo>
                  <a:pt x="9048775" y="2709494"/>
                </a:lnTo>
                <a:lnTo>
                  <a:pt x="8999652" y="2723388"/>
                </a:lnTo>
                <a:lnTo>
                  <a:pt x="8950833" y="2736418"/>
                </a:lnTo>
                <a:lnTo>
                  <a:pt x="8902344" y="2748508"/>
                </a:lnTo>
                <a:lnTo>
                  <a:pt x="8854237" y="2759583"/>
                </a:lnTo>
                <a:lnTo>
                  <a:pt x="8806523" y="2769578"/>
                </a:lnTo>
                <a:lnTo>
                  <a:pt x="8759253" y="2778429"/>
                </a:lnTo>
                <a:lnTo>
                  <a:pt x="8712454" y="2786049"/>
                </a:lnTo>
                <a:lnTo>
                  <a:pt x="8666150" y="2792387"/>
                </a:lnTo>
                <a:lnTo>
                  <a:pt x="8620392" y="2797352"/>
                </a:lnTo>
                <a:lnTo>
                  <a:pt x="8575192" y="2800896"/>
                </a:lnTo>
                <a:lnTo>
                  <a:pt x="8530603" y="2802928"/>
                </a:lnTo>
                <a:lnTo>
                  <a:pt x="8486648" y="2803385"/>
                </a:lnTo>
                <a:lnTo>
                  <a:pt x="8443366" y="2802191"/>
                </a:lnTo>
                <a:lnTo>
                  <a:pt x="8400783" y="2799296"/>
                </a:lnTo>
                <a:lnTo>
                  <a:pt x="8358937" y="2794597"/>
                </a:lnTo>
                <a:lnTo>
                  <a:pt x="8311515" y="2786977"/>
                </a:lnTo>
                <a:lnTo>
                  <a:pt x="8264487" y="2777007"/>
                </a:lnTo>
                <a:lnTo>
                  <a:pt x="8217967" y="2764726"/>
                </a:lnTo>
                <a:lnTo>
                  <a:pt x="8172005" y="2750185"/>
                </a:lnTo>
                <a:lnTo>
                  <a:pt x="8126704" y="2733433"/>
                </a:lnTo>
                <a:lnTo>
                  <a:pt x="8082153" y="2714498"/>
                </a:lnTo>
                <a:lnTo>
                  <a:pt x="8038427" y="2693428"/>
                </a:lnTo>
                <a:lnTo>
                  <a:pt x="7995602" y="2670276"/>
                </a:lnTo>
                <a:lnTo>
                  <a:pt x="7953794" y="2645067"/>
                </a:lnTo>
                <a:lnTo>
                  <a:pt x="7913052" y="2617876"/>
                </a:lnTo>
                <a:lnTo>
                  <a:pt x="7873492" y="2588717"/>
                </a:lnTo>
                <a:lnTo>
                  <a:pt x="7835189" y="2557640"/>
                </a:lnTo>
                <a:lnTo>
                  <a:pt x="7798219" y="2524696"/>
                </a:lnTo>
                <a:lnTo>
                  <a:pt x="7762684" y="2489911"/>
                </a:lnTo>
                <a:lnTo>
                  <a:pt x="7727251" y="2451951"/>
                </a:lnTo>
                <a:lnTo>
                  <a:pt x="7694168" y="2413190"/>
                </a:lnTo>
                <a:lnTo>
                  <a:pt x="7663358" y="2373642"/>
                </a:lnTo>
                <a:lnTo>
                  <a:pt x="7634770" y="2333358"/>
                </a:lnTo>
                <a:lnTo>
                  <a:pt x="7608316" y="2292362"/>
                </a:lnTo>
                <a:lnTo>
                  <a:pt x="7583945" y="2250681"/>
                </a:lnTo>
                <a:lnTo>
                  <a:pt x="7561580" y="2208352"/>
                </a:lnTo>
                <a:lnTo>
                  <a:pt x="7541146" y="2165400"/>
                </a:lnTo>
                <a:lnTo>
                  <a:pt x="7522578" y="2121865"/>
                </a:lnTo>
                <a:lnTo>
                  <a:pt x="7505827" y="2077770"/>
                </a:lnTo>
                <a:lnTo>
                  <a:pt x="7490790" y="2033155"/>
                </a:lnTo>
                <a:lnTo>
                  <a:pt x="7477430" y="1988045"/>
                </a:lnTo>
                <a:lnTo>
                  <a:pt x="7465657" y="1942477"/>
                </a:lnTo>
                <a:lnTo>
                  <a:pt x="7455408" y="1896478"/>
                </a:lnTo>
                <a:lnTo>
                  <a:pt x="7446632" y="1850085"/>
                </a:lnTo>
                <a:lnTo>
                  <a:pt x="7439228" y="1803311"/>
                </a:lnTo>
                <a:lnTo>
                  <a:pt x="7433157" y="1756219"/>
                </a:lnTo>
                <a:lnTo>
                  <a:pt x="7428331" y="1708810"/>
                </a:lnTo>
                <a:lnTo>
                  <a:pt x="7424687" y="1661134"/>
                </a:lnTo>
                <a:lnTo>
                  <a:pt x="7422172" y="1613204"/>
                </a:lnTo>
                <a:lnTo>
                  <a:pt x="7420686" y="1565071"/>
                </a:lnTo>
                <a:lnTo>
                  <a:pt x="7420191" y="1516773"/>
                </a:lnTo>
                <a:lnTo>
                  <a:pt x="7420597" y="1468310"/>
                </a:lnTo>
                <a:lnTo>
                  <a:pt x="7421854" y="1419733"/>
                </a:lnTo>
                <a:lnTo>
                  <a:pt x="7423874" y="1371079"/>
                </a:lnTo>
                <a:lnTo>
                  <a:pt x="7426617" y="1322222"/>
                </a:lnTo>
                <a:lnTo>
                  <a:pt x="7430033" y="1272870"/>
                </a:lnTo>
                <a:lnTo>
                  <a:pt x="7433907" y="1224915"/>
                </a:lnTo>
                <a:lnTo>
                  <a:pt x="7438339" y="1176223"/>
                </a:lnTo>
                <a:lnTo>
                  <a:pt x="7443203" y="1127607"/>
                </a:lnTo>
                <a:lnTo>
                  <a:pt x="7446518" y="1083106"/>
                </a:lnTo>
                <a:lnTo>
                  <a:pt x="7447318" y="1037729"/>
                </a:lnTo>
                <a:lnTo>
                  <a:pt x="7445642" y="991552"/>
                </a:lnTo>
                <a:lnTo>
                  <a:pt x="7441514" y="944702"/>
                </a:lnTo>
                <a:lnTo>
                  <a:pt x="7434974" y="897267"/>
                </a:lnTo>
                <a:lnTo>
                  <a:pt x="7426058" y="849363"/>
                </a:lnTo>
                <a:lnTo>
                  <a:pt x="7414781" y="801103"/>
                </a:lnTo>
                <a:lnTo>
                  <a:pt x="7401179" y="752563"/>
                </a:lnTo>
                <a:lnTo>
                  <a:pt x="7385291" y="703872"/>
                </a:lnTo>
                <a:lnTo>
                  <a:pt x="7367143" y="655129"/>
                </a:lnTo>
                <a:lnTo>
                  <a:pt x="7346772" y="606425"/>
                </a:lnTo>
                <a:lnTo>
                  <a:pt x="7324204" y="557885"/>
                </a:lnTo>
                <a:lnTo>
                  <a:pt x="7299465" y="509587"/>
                </a:lnTo>
                <a:lnTo>
                  <a:pt x="7272604" y="461670"/>
                </a:lnTo>
                <a:lnTo>
                  <a:pt x="7243635" y="414197"/>
                </a:lnTo>
                <a:lnTo>
                  <a:pt x="7212609" y="367296"/>
                </a:lnTo>
                <a:lnTo>
                  <a:pt x="7181139" y="323316"/>
                </a:lnTo>
                <a:lnTo>
                  <a:pt x="7148347" y="280771"/>
                </a:lnTo>
                <a:lnTo>
                  <a:pt x="7114286" y="239750"/>
                </a:lnTo>
                <a:lnTo>
                  <a:pt x="7079018" y="200291"/>
                </a:lnTo>
                <a:lnTo>
                  <a:pt x="7042645" y="162458"/>
                </a:lnTo>
                <a:lnTo>
                  <a:pt x="7005231" y="126301"/>
                </a:lnTo>
                <a:lnTo>
                  <a:pt x="6966852" y="91884"/>
                </a:lnTo>
                <a:lnTo>
                  <a:pt x="6927583" y="59258"/>
                </a:lnTo>
                <a:lnTo>
                  <a:pt x="6887502" y="28498"/>
                </a:lnTo>
                <a:lnTo>
                  <a:pt x="6847192" y="0"/>
                </a:lnTo>
                <a:lnTo>
                  <a:pt x="6800545" y="0"/>
                </a:lnTo>
                <a:lnTo>
                  <a:pt x="6830466" y="19304"/>
                </a:lnTo>
                <a:lnTo>
                  <a:pt x="6870738" y="47663"/>
                </a:lnTo>
                <a:lnTo>
                  <a:pt x="6910298" y="77914"/>
                </a:lnTo>
                <a:lnTo>
                  <a:pt x="6949046" y="110020"/>
                </a:lnTo>
                <a:lnTo>
                  <a:pt x="6986930" y="143916"/>
                </a:lnTo>
                <a:lnTo>
                  <a:pt x="7023862" y="179552"/>
                </a:lnTo>
                <a:lnTo>
                  <a:pt x="7059765" y="216852"/>
                </a:lnTo>
                <a:lnTo>
                  <a:pt x="7094575" y="255778"/>
                </a:lnTo>
                <a:lnTo>
                  <a:pt x="7128218" y="296265"/>
                </a:lnTo>
                <a:lnTo>
                  <a:pt x="7160603" y="338251"/>
                </a:lnTo>
                <a:lnTo>
                  <a:pt x="7191680" y="381685"/>
                </a:lnTo>
                <a:lnTo>
                  <a:pt x="7222096" y="427659"/>
                </a:lnTo>
                <a:lnTo>
                  <a:pt x="7250493" y="474154"/>
                </a:lnTo>
                <a:lnTo>
                  <a:pt x="7276833" y="521093"/>
                </a:lnTo>
                <a:lnTo>
                  <a:pt x="7301077" y="568375"/>
                </a:lnTo>
                <a:lnTo>
                  <a:pt x="7323214" y="615886"/>
                </a:lnTo>
                <a:lnTo>
                  <a:pt x="7343191" y="663536"/>
                </a:lnTo>
                <a:lnTo>
                  <a:pt x="7360996" y="711225"/>
                </a:lnTo>
                <a:lnTo>
                  <a:pt x="7376592" y="758825"/>
                </a:lnTo>
                <a:lnTo>
                  <a:pt x="7389927" y="806272"/>
                </a:lnTo>
                <a:lnTo>
                  <a:pt x="7401001" y="853427"/>
                </a:lnTo>
                <a:lnTo>
                  <a:pt x="7409764" y="900226"/>
                </a:lnTo>
                <a:lnTo>
                  <a:pt x="7416203" y="946531"/>
                </a:lnTo>
                <a:lnTo>
                  <a:pt x="7420267" y="992276"/>
                </a:lnTo>
                <a:lnTo>
                  <a:pt x="7421931" y="1037323"/>
                </a:lnTo>
                <a:lnTo>
                  <a:pt x="7421156" y="1081595"/>
                </a:lnTo>
                <a:lnTo>
                  <a:pt x="7417943" y="1124978"/>
                </a:lnTo>
                <a:lnTo>
                  <a:pt x="7413015" y="1174216"/>
                </a:lnTo>
                <a:lnTo>
                  <a:pt x="7408532" y="1223518"/>
                </a:lnTo>
                <a:lnTo>
                  <a:pt x="7404506" y="1273632"/>
                </a:lnTo>
                <a:lnTo>
                  <a:pt x="7401153" y="1322362"/>
                </a:lnTo>
                <a:lnTo>
                  <a:pt x="7398410" y="1371574"/>
                </a:lnTo>
                <a:lnTo>
                  <a:pt x="7396378" y="1420863"/>
                </a:lnTo>
                <a:lnTo>
                  <a:pt x="7395134" y="1470075"/>
                </a:lnTo>
                <a:lnTo>
                  <a:pt x="7394753" y="1519186"/>
                </a:lnTo>
                <a:lnTo>
                  <a:pt x="7395286" y="1568145"/>
                </a:lnTo>
                <a:lnTo>
                  <a:pt x="7396835" y="1616925"/>
                </a:lnTo>
                <a:lnTo>
                  <a:pt x="7399439" y="1665503"/>
                </a:lnTo>
                <a:lnTo>
                  <a:pt x="7403173" y="1713839"/>
                </a:lnTo>
                <a:lnTo>
                  <a:pt x="7408126" y="1761909"/>
                </a:lnTo>
                <a:lnTo>
                  <a:pt x="7414349" y="1809686"/>
                </a:lnTo>
                <a:lnTo>
                  <a:pt x="7421918" y="1857121"/>
                </a:lnTo>
                <a:lnTo>
                  <a:pt x="7430910" y="1904199"/>
                </a:lnTo>
                <a:lnTo>
                  <a:pt x="7441387" y="1950885"/>
                </a:lnTo>
                <a:lnTo>
                  <a:pt x="7453414" y="1997151"/>
                </a:lnTo>
                <a:lnTo>
                  <a:pt x="7467066" y="2042947"/>
                </a:lnTo>
                <a:lnTo>
                  <a:pt x="7482408" y="2088261"/>
                </a:lnTo>
                <a:lnTo>
                  <a:pt x="7499528" y="2133054"/>
                </a:lnTo>
                <a:lnTo>
                  <a:pt x="7518476" y="2177300"/>
                </a:lnTo>
                <a:lnTo>
                  <a:pt x="7539329" y="2220963"/>
                </a:lnTo>
                <a:lnTo>
                  <a:pt x="7562151" y="2264003"/>
                </a:lnTo>
                <a:lnTo>
                  <a:pt x="7587031" y="2306409"/>
                </a:lnTo>
                <a:lnTo>
                  <a:pt x="7614018" y="2348141"/>
                </a:lnTo>
                <a:lnTo>
                  <a:pt x="7643177" y="2389162"/>
                </a:lnTo>
                <a:lnTo>
                  <a:pt x="7674610" y="2429433"/>
                </a:lnTo>
                <a:lnTo>
                  <a:pt x="7708354" y="2468956"/>
                </a:lnTo>
                <a:lnTo>
                  <a:pt x="7744498" y="2507653"/>
                </a:lnTo>
                <a:lnTo>
                  <a:pt x="7780896" y="2543276"/>
                </a:lnTo>
                <a:lnTo>
                  <a:pt x="7818768" y="2577020"/>
                </a:lnTo>
                <a:lnTo>
                  <a:pt x="7858011" y="2608846"/>
                </a:lnTo>
                <a:lnTo>
                  <a:pt x="7898549" y="2638717"/>
                </a:lnTo>
                <a:lnTo>
                  <a:pt x="7940281" y="2666581"/>
                </a:lnTo>
                <a:lnTo>
                  <a:pt x="7983131" y="2692387"/>
                </a:lnTo>
                <a:lnTo>
                  <a:pt x="8027009" y="2716111"/>
                </a:lnTo>
                <a:lnTo>
                  <a:pt x="8071815" y="2737701"/>
                </a:lnTo>
                <a:lnTo>
                  <a:pt x="8117484" y="2757093"/>
                </a:lnTo>
                <a:lnTo>
                  <a:pt x="8163915" y="2774264"/>
                </a:lnTo>
                <a:lnTo>
                  <a:pt x="8211020" y="2789161"/>
                </a:lnTo>
                <a:lnTo>
                  <a:pt x="8258721" y="2801747"/>
                </a:lnTo>
                <a:lnTo>
                  <a:pt x="8306917" y="2811957"/>
                </a:lnTo>
                <a:lnTo>
                  <a:pt x="8355533" y="2819768"/>
                </a:lnTo>
                <a:lnTo>
                  <a:pt x="8424875" y="2826601"/>
                </a:lnTo>
                <a:lnTo>
                  <a:pt x="8496033" y="2828810"/>
                </a:lnTo>
                <a:lnTo>
                  <a:pt x="8540293" y="2828023"/>
                </a:lnTo>
                <a:lnTo>
                  <a:pt x="8585149" y="2825686"/>
                </a:lnTo>
                <a:lnTo>
                  <a:pt x="8630564" y="2821876"/>
                </a:lnTo>
                <a:lnTo>
                  <a:pt x="8676526" y="2816669"/>
                </a:lnTo>
                <a:lnTo>
                  <a:pt x="8722970" y="2810129"/>
                </a:lnTo>
                <a:lnTo>
                  <a:pt x="8763521" y="2803385"/>
                </a:lnTo>
                <a:lnTo>
                  <a:pt x="8769883" y="2802331"/>
                </a:lnTo>
                <a:lnTo>
                  <a:pt x="8817242" y="2793327"/>
                </a:lnTo>
                <a:lnTo>
                  <a:pt x="8865006" y="2783205"/>
                </a:lnTo>
                <a:lnTo>
                  <a:pt x="8913139" y="2772016"/>
                </a:lnTo>
                <a:lnTo>
                  <a:pt x="8961615" y="2759849"/>
                </a:lnTo>
                <a:lnTo>
                  <a:pt x="9010409" y="2746756"/>
                </a:lnTo>
                <a:lnTo>
                  <a:pt x="9059481" y="2732824"/>
                </a:lnTo>
                <a:lnTo>
                  <a:pt x="9108808" y="2718104"/>
                </a:lnTo>
                <a:lnTo>
                  <a:pt x="9158338" y="2702661"/>
                </a:lnTo>
                <a:lnTo>
                  <a:pt x="9208071" y="2686596"/>
                </a:lnTo>
                <a:lnTo>
                  <a:pt x="9238501" y="2676436"/>
                </a:lnTo>
                <a:lnTo>
                  <a:pt x="9238501" y="2649664"/>
                </a:lnTo>
                <a:close/>
              </a:path>
            </a:pathLst>
          </a:custGeom>
          <a:solidFill>
            <a:srgbClr val="1602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440002" y="2794901"/>
            <a:ext cx="4440555" cy="94615"/>
          </a:xfrm>
          <a:custGeom>
            <a:avLst/>
            <a:gdLst/>
            <a:ahLst/>
            <a:cxnLst/>
            <a:rect l="l" t="t" r="r" b="b"/>
            <a:pathLst>
              <a:path w="4440555" h="94614">
                <a:moveTo>
                  <a:pt x="4439996" y="47091"/>
                </a:moveTo>
                <a:lnTo>
                  <a:pt x="4436224" y="28765"/>
                </a:lnTo>
                <a:lnTo>
                  <a:pt x="4425937" y="13792"/>
                </a:lnTo>
                <a:lnTo>
                  <a:pt x="4410684" y="3708"/>
                </a:lnTo>
                <a:lnTo>
                  <a:pt x="4392015" y="0"/>
                </a:lnTo>
                <a:lnTo>
                  <a:pt x="3208388" y="0"/>
                </a:lnTo>
                <a:lnTo>
                  <a:pt x="3200984" y="1473"/>
                </a:lnTo>
                <a:lnTo>
                  <a:pt x="3193605" y="0"/>
                </a:lnTo>
                <a:lnTo>
                  <a:pt x="47980" y="0"/>
                </a:lnTo>
                <a:lnTo>
                  <a:pt x="29298" y="3708"/>
                </a:lnTo>
                <a:lnTo>
                  <a:pt x="14046" y="13792"/>
                </a:lnTo>
                <a:lnTo>
                  <a:pt x="3759" y="28765"/>
                </a:lnTo>
                <a:lnTo>
                  <a:pt x="0" y="47091"/>
                </a:lnTo>
                <a:lnTo>
                  <a:pt x="3759" y="65430"/>
                </a:lnTo>
                <a:lnTo>
                  <a:pt x="14046" y="80403"/>
                </a:lnTo>
                <a:lnTo>
                  <a:pt x="29298" y="90500"/>
                </a:lnTo>
                <a:lnTo>
                  <a:pt x="47980" y="94195"/>
                </a:lnTo>
                <a:lnTo>
                  <a:pt x="915581" y="94195"/>
                </a:lnTo>
                <a:lnTo>
                  <a:pt x="1231607" y="94195"/>
                </a:lnTo>
                <a:lnTo>
                  <a:pt x="2009978" y="94195"/>
                </a:lnTo>
                <a:lnTo>
                  <a:pt x="2099208" y="94195"/>
                </a:lnTo>
                <a:lnTo>
                  <a:pt x="3193605" y="94195"/>
                </a:lnTo>
                <a:lnTo>
                  <a:pt x="3200984" y="92735"/>
                </a:lnTo>
                <a:lnTo>
                  <a:pt x="3208388" y="94195"/>
                </a:lnTo>
                <a:lnTo>
                  <a:pt x="4392015" y="94195"/>
                </a:lnTo>
                <a:lnTo>
                  <a:pt x="4410684" y="90500"/>
                </a:lnTo>
                <a:lnTo>
                  <a:pt x="4425937" y="80403"/>
                </a:lnTo>
                <a:lnTo>
                  <a:pt x="4436224" y="65430"/>
                </a:lnTo>
                <a:lnTo>
                  <a:pt x="4439996" y="47091"/>
                </a:lnTo>
                <a:close/>
              </a:path>
            </a:pathLst>
          </a:custGeom>
          <a:solidFill>
            <a:srgbClr val="598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2">
            <a:extLst>
              <a:ext uri="{FF2B5EF4-FFF2-40B4-BE49-F238E27FC236}">
                <a16:creationId xmlns:a16="http://schemas.microsoft.com/office/drawing/2014/main" id="{DFC10FFD-131C-8EAD-C2AC-E80AB6702F95}"/>
              </a:ext>
            </a:extLst>
          </p:cNvPr>
          <p:cNvSpPr txBox="1"/>
          <p:nvPr/>
        </p:nvSpPr>
        <p:spPr>
          <a:xfrm>
            <a:off x="2396866" y="4549640"/>
            <a:ext cx="1635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15" dirty="0">
                <a:solidFill>
                  <a:srgbClr val="231F20"/>
                </a:solidFill>
                <a:latin typeface="Georgia"/>
                <a:cs typeface="Georgia"/>
              </a:rPr>
              <a:t>Local, </a:t>
            </a:r>
            <a:r>
              <a:rPr lang="pt-BR" sz="1200" dirty="0" err="1">
                <a:solidFill>
                  <a:srgbClr val="598CFF"/>
                </a:solidFill>
                <a:latin typeface="Arial"/>
                <a:cs typeface="Arial"/>
              </a:rPr>
              <a:t>xx</a:t>
            </a:r>
            <a:r>
              <a:rPr sz="1200" dirty="0">
                <a:solidFill>
                  <a:srgbClr val="598CFF"/>
                </a:solidFill>
                <a:latin typeface="Arial"/>
                <a:cs typeface="Arial"/>
              </a:rPr>
              <a:t> 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de </a:t>
            </a:r>
            <a:r>
              <a:rPr sz="1200" dirty="0">
                <a:solidFill>
                  <a:srgbClr val="598CFF"/>
                </a:solidFill>
                <a:latin typeface="Arial"/>
                <a:cs typeface="Arial"/>
              </a:rPr>
              <a:t>xxx </a:t>
            </a:r>
            <a:r>
              <a:rPr sz="1200" spc="55" dirty="0">
                <a:solidFill>
                  <a:srgbClr val="231F20"/>
                </a:solidFill>
                <a:latin typeface="Georgia"/>
                <a:cs typeface="Georgia"/>
              </a:rPr>
              <a:t>de</a:t>
            </a:r>
            <a:r>
              <a:rPr sz="1200" spc="-170" dirty="0">
                <a:solidFill>
                  <a:srgbClr val="231F20"/>
                </a:solidFill>
                <a:latin typeface="Georgia"/>
                <a:cs typeface="Georgia"/>
              </a:rPr>
              <a:t> </a:t>
            </a:r>
            <a:r>
              <a:rPr sz="1200" spc="-5" dirty="0">
                <a:solidFill>
                  <a:srgbClr val="598CFF"/>
                </a:solidFill>
                <a:latin typeface="Arial"/>
                <a:cs typeface="Arial"/>
              </a:rPr>
              <a:t>xxx</a:t>
            </a:r>
            <a:r>
              <a:rPr sz="1200" spc="-5" dirty="0">
                <a:solidFill>
                  <a:srgbClr val="231F20"/>
                </a:solidFill>
                <a:latin typeface="Georgia"/>
                <a:cs typeface="Georgia"/>
              </a:rPr>
              <a:t>.</a:t>
            </a:r>
            <a:endParaRPr sz="1200" dirty="0">
              <a:latin typeface="Georgia"/>
              <a:cs typeface="Georgia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D2B758DB-E16C-7413-D9DB-852DC7A063C6}"/>
              </a:ext>
            </a:extLst>
          </p:cNvPr>
          <p:cNvSpPr/>
          <p:nvPr/>
        </p:nvSpPr>
        <p:spPr>
          <a:xfrm>
            <a:off x="3927572" y="5403767"/>
            <a:ext cx="3816350" cy="0"/>
          </a:xfrm>
          <a:custGeom>
            <a:avLst/>
            <a:gdLst/>
            <a:ahLst/>
            <a:cxnLst/>
            <a:rect l="l" t="t" r="r" b="b"/>
            <a:pathLst>
              <a:path w="3816350">
                <a:moveTo>
                  <a:pt x="0" y="0"/>
                </a:moveTo>
                <a:lnTo>
                  <a:pt x="3815994" y="0"/>
                </a:lnTo>
              </a:path>
            </a:pathLst>
          </a:custGeom>
          <a:ln w="25400">
            <a:solidFill>
              <a:srgbClr val="A7A9AC"/>
            </a:solidFill>
          </a:ln>
        </p:spPr>
        <p:txBody>
          <a:bodyPr wrap="square" lIns="0" tIns="0" rIns="0" bIns="0" rtlCol="0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B84DF521-578C-11B2-EBE2-409E59E496AA}"/>
              </a:ext>
            </a:extLst>
          </p:cNvPr>
          <p:cNvSpPr/>
          <p:nvPr/>
        </p:nvSpPr>
        <p:spPr>
          <a:xfrm>
            <a:off x="1943057" y="5927141"/>
            <a:ext cx="1090660" cy="685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388C7B85-DA43-B5EB-01FA-BABA58A0F18C}"/>
              </a:ext>
            </a:extLst>
          </p:cNvPr>
          <p:cNvSpPr/>
          <p:nvPr/>
        </p:nvSpPr>
        <p:spPr>
          <a:xfrm>
            <a:off x="7207868" y="863745"/>
            <a:ext cx="1542474" cy="216535"/>
          </a:xfrm>
          <a:custGeom>
            <a:avLst/>
            <a:gdLst/>
            <a:ahLst/>
            <a:cxnLst/>
            <a:rect l="l" t="t" r="r" b="b"/>
            <a:pathLst>
              <a:path w="2952115" h="216534">
                <a:moveTo>
                  <a:pt x="2952000" y="0"/>
                </a:moveTo>
                <a:lnTo>
                  <a:pt x="0" y="0"/>
                </a:lnTo>
                <a:lnTo>
                  <a:pt x="0" y="216001"/>
                </a:lnTo>
                <a:lnTo>
                  <a:pt x="2952000" y="216001"/>
                </a:lnTo>
                <a:lnTo>
                  <a:pt x="2952000" y="0"/>
                </a:lnTo>
                <a:close/>
              </a:path>
            </a:pathLst>
          </a:custGeom>
          <a:solidFill>
            <a:srgbClr val="598CFF"/>
          </a:solidFill>
        </p:spPr>
        <p:txBody>
          <a:bodyPr wrap="square" lIns="0" tIns="0" rIns="0" bIns="0" rtlCol="0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2" name="CaixaDeTexto 17">
            <a:extLst>
              <a:ext uri="{FF2B5EF4-FFF2-40B4-BE49-F238E27FC236}">
                <a16:creationId xmlns:a16="http://schemas.microsoft.com/office/drawing/2014/main" id="{E2784663-3CE7-05BD-4D27-623BAB594851}"/>
              </a:ext>
            </a:extLst>
          </p:cNvPr>
          <p:cNvSpPr txBox="1"/>
          <p:nvPr/>
        </p:nvSpPr>
        <p:spPr>
          <a:xfrm>
            <a:off x="7207868" y="828243"/>
            <a:ext cx="1542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dirty="0">
                <a:solidFill>
                  <a:schemeClr val="bg1"/>
                </a:solidFill>
              </a:rPr>
              <a:t>https://www.rio.coop</a:t>
            </a:r>
          </a:p>
        </p:txBody>
      </p:sp>
      <p:pic>
        <p:nvPicPr>
          <p:cNvPr id="23" name="Imagem 22" descr="Logotipo, nome da empresa&#10;&#10;Descrição gerada automaticamente">
            <a:extLst>
              <a:ext uri="{FF2B5EF4-FFF2-40B4-BE49-F238E27FC236}">
                <a16:creationId xmlns:a16="http://schemas.microsoft.com/office/drawing/2014/main" id="{EDF94681-44FC-3B5B-A794-20A44F03406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068" y="5969120"/>
            <a:ext cx="1526195" cy="765488"/>
          </a:xfrm>
          <a:prstGeom prst="rect">
            <a:avLst/>
          </a:prstGeom>
        </p:spPr>
      </p:pic>
      <p:sp>
        <p:nvSpPr>
          <p:cNvPr id="30" name="object 2">
            <a:extLst>
              <a:ext uri="{FF2B5EF4-FFF2-40B4-BE49-F238E27FC236}">
                <a16:creationId xmlns:a16="http://schemas.microsoft.com/office/drawing/2014/main" id="{7AFCA2B2-52E1-8CE1-37A7-7E79B5661D39}"/>
              </a:ext>
            </a:extLst>
          </p:cNvPr>
          <p:cNvSpPr txBox="1"/>
          <p:nvPr/>
        </p:nvSpPr>
        <p:spPr>
          <a:xfrm>
            <a:off x="1460500" y="3253866"/>
            <a:ext cx="7086600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pt-BR" sz="1300" spc="15" dirty="0">
                <a:solidFill>
                  <a:srgbClr val="231F20"/>
                </a:solidFill>
                <a:latin typeface="Georgia"/>
                <a:cs typeface="Georgia"/>
              </a:rPr>
              <a:t>Para os devidos fins, declaro que eu, ____________________________, candidato (a) ao cargo </a:t>
            </a:r>
            <a:r>
              <a:rPr lang="pt-BR" sz="1300" spc="15">
                <a:solidFill>
                  <a:srgbClr val="231F20"/>
                </a:solidFill>
                <a:latin typeface="Georgia"/>
                <a:cs typeface="Georgia"/>
              </a:rPr>
              <a:t>de deputada (o) federal pelo Estado </a:t>
            </a:r>
            <a:r>
              <a:rPr lang="pt-BR" sz="1300" spc="15" dirty="0">
                <a:solidFill>
                  <a:srgbClr val="231F20"/>
                </a:solidFill>
                <a:latin typeface="Georgia"/>
                <a:cs typeface="Georgia"/>
              </a:rPr>
              <a:t>do Rio de Janeiro, tenho ciência e presto meu total apoio e compromisso com a pauta do cooperativismo brasileiro, em consonância com agenda previamente estabelecida pela Organização das Cooperativas Brasileiras (OCB) e Frente Parlamentar do Cooperativismo (</a:t>
            </a:r>
            <a:r>
              <a:rPr lang="pt-BR" sz="1300" spc="15" dirty="0" err="1">
                <a:solidFill>
                  <a:srgbClr val="231F20"/>
                </a:solidFill>
                <a:latin typeface="Georgia"/>
                <a:cs typeface="Georgia"/>
              </a:rPr>
              <a:t>Frencoop</a:t>
            </a:r>
            <a:r>
              <a:rPr lang="pt-BR" sz="1300" spc="15" dirty="0">
                <a:solidFill>
                  <a:srgbClr val="231F20"/>
                </a:solidFill>
                <a:latin typeface="Georgia"/>
                <a:cs typeface="Georgia"/>
              </a:rPr>
              <a:t>).</a:t>
            </a:r>
            <a:endParaRPr sz="13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24809C5CDDDC44A955DFA1D40B44EB" ma:contentTypeVersion="13" ma:contentTypeDescription="Create a new document." ma:contentTypeScope="" ma:versionID="e5ce0d043d8abd05cc0e2686538b265b">
  <xsd:schema xmlns:xsd="http://www.w3.org/2001/XMLSchema" xmlns:xs="http://www.w3.org/2001/XMLSchema" xmlns:p="http://schemas.microsoft.com/office/2006/metadata/properties" xmlns:ns2="8cd208fd-82e6-49df-b196-25da1d6676ba" xmlns:ns3="2bf29671-0c3d-43cd-8ba1-947192131359" targetNamespace="http://schemas.microsoft.com/office/2006/metadata/properties" ma:root="true" ma:fieldsID="785f09b465657a0c3caa708de22eea9f" ns2:_="" ns3:_="">
    <xsd:import namespace="8cd208fd-82e6-49df-b196-25da1d6676ba"/>
    <xsd:import namespace="2bf29671-0c3d-43cd-8ba1-9471921313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d208fd-82e6-49df-b196-25da1d667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29671-0c3d-43cd-8ba1-947192131359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6E7953-D82A-4AC9-8C63-1EF2CB986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d208fd-82e6-49df-b196-25da1d6676ba"/>
    <ds:schemaRef ds:uri="2bf29671-0c3d-43cd-8ba1-9471921313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237104-9257-4CE0-9105-3B61BF2381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377A60-6421-42C9-978E-5202D4C3B29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82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de Oliveira Badú</dc:creator>
  <cp:lastModifiedBy>Niury Faria</cp:lastModifiedBy>
  <cp:revision>3</cp:revision>
  <dcterms:created xsi:type="dcterms:W3CDTF">2022-02-15T21:45:45Z</dcterms:created>
  <dcterms:modified xsi:type="dcterms:W3CDTF">2022-09-21T21:35:52Z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2022-02-15T00:00:00Z</vt:filetime>
  </property>
  <property fmtid="{D5CDD505-2E9C-101B-9397-08002B2CF9AE}" pid="3" name="Creator">
    <vt:lpwstr>Adobe InDesign 17.0 (Windows)</vt:lpwstr>
  </property>
  <property fmtid="{D5CDD505-2E9C-101B-9397-08002B2CF9AE}" pid="4" name="LastSaved">
    <vt:filetime>2022-02-15T00:00:00Z</vt:filetime>
  </property>
  <property fmtid="{D5CDD505-2E9C-101B-9397-08002B2CF9AE}" pid="5" name="ContentTypeId">
    <vt:lpwstr>0x0101009024809C5CDDDC44A955DFA1D40B44EB</vt:lpwstr>
  </property>
</Properties>
</file>