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6256000" cy="10160000"/>
  <p:notesSz cx="162560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17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043738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9207500" y="0"/>
            <a:ext cx="7045325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2C0B0-BB26-46DE-AF37-97FBCE1F64C1}" type="datetimeFigureOut">
              <a:rPr lang="pt-BR" smtClean="0"/>
              <a:t>06/01/2026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384800" y="12700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625600" y="4889500"/>
            <a:ext cx="13004800" cy="400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650413"/>
            <a:ext cx="7043738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9207500" y="9650413"/>
            <a:ext cx="7045325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42306-B57D-48C5-8B99-F25069DF2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1426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19200" y="3149600"/>
            <a:ext cx="1381760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bg1"/>
                </a:solidFill>
                <a:latin typeface="Intro Light Alt"/>
                <a:cs typeface="Intro Light Al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689600"/>
            <a:ext cx="1137920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161C6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42577" y="0"/>
            <a:ext cx="414020" cy="10160000"/>
          </a:xfrm>
          <a:custGeom>
            <a:avLst/>
            <a:gdLst/>
            <a:ahLst/>
            <a:cxnLst/>
            <a:rect l="l" t="t" r="r" b="b"/>
            <a:pathLst>
              <a:path w="414019" h="10160000">
                <a:moveTo>
                  <a:pt x="413410" y="5073650"/>
                </a:moveTo>
                <a:lnTo>
                  <a:pt x="410984" y="5073650"/>
                </a:lnTo>
                <a:lnTo>
                  <a:pt x="410984" y="0"/>
                </a:lnTo>
                <a:lnTo>
                  <a:pt x="0" y="0"/>
                </a:lnTo>
                <a:lnTo>
                  <a:pt x="0" y="5073650"/>
                </a:lnTo>
                <a:lnTo>
                  <a:pt x="0" y="10160000"/>
                </a:lnTo>
                <a:lnTo>
                  <a:pt x="413410" y="10160000"/>
                </a:lnTo>
                <a:lnTo>
                  <a:pt x="413410" y="5073650"/>
                </a:lnTo>
                <a:close/>
              </a:path>
            </a:pathLst>
          </a:custGeom>
          <a:solidFill>
            <a:srgbClr val="161C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5842589" y="1473329"/>
            <a:ext cx="414020" cy="7087234"/>
          </a:xfrm>
          <a:custGeom>
            <a:avLst/>
            <a:gdLst/>
            <a:ahLst/>
            <a:cxnLst/>
            <a:rect l="l" t="t" r="r" b="b"/>
            <a:pathLst>
              <a:path w="414019" h="7087234">
                <a:moveTo>
                  <a:pt x="0" y="3527"/>
                </a:moveTo>
                <a:lnTo>
                  <a:pt x="39815" y="1237"/>
                </a:lnTo>
                <a:lnTo>
                  <a:pt x="85738" y="0"/>
                </a:lnTo>
                <a:lnTo>
                  <a:pt x="131740" y="149"/>
                </a:lnTo>
                <a:lnTo>
                  <a:pt x="177777" y="1677"/>
                </a:lnTo>
                <a:lnTo>
                  <a:pt x="223807" y="4575"/>
                </a:lnTo>
                <a:lnTo>
                  <a:pt x="269785" y="8833"/>
                </a:lnTo>
                <a:lnTo>
                  <a:pt x="315669" y="14443"/>
                </a:lnTo>
                <a:lnTo>
                  <a:pt x="361414" y="21395"/>
                </a:lnTo>
                <a:lnTo>
                  <a:pt x="406979" y="29681"/>
                </a:lnTo>
                <a:lnTo>
                  <a:pt x="409987" y="30319"/>
                </a:lnTo>
              </a:path>
              <a:path w="414019" h="7087234">
                <a:moveTo>
                  <a:pt x="413410" y="3677322"/>
                </a:moveTo>
                <a:lnTo>
                  <a:pt x="348329" y="3708033"/>
                </a:lnTo>
                <a:lnTo>
                  <a:pt x="312765" y="3725580"/>
                </a:lnTo>
                <a:lnTo>
                  <a:pt x="277820" y="3743367"/>
                </a:lnTo>
                <a:lnTo>
                  <a:pt x="243473" y="3761401"/>
                </a:lnTo>
                <a:lnTo>
                  <a:pt x="209704" y="3779691"/>
                </a:lnTo>
                <a:lnTo>
                  <a:pt x="143823" y="3817074"/>
                </a:lnTo>
                <a:lnTo>
                  <a:pt x="80019" y="3855584"/>
                </a:lnTo>
                <a:lnTo>
                  <a:pt x="18132" y="3895290"/>
                </a:lnTo>
                <a:lnTo>
                  <a:pt x="0" y="3907463"/>
                </a:lnTo>
              </a:path>
              <a:path w="414019" h="7087234">
                <a:moveTo>
                  <a:pt x="0" y="6848273"/>
                </a:moveTo>
                <a:lnTo>
                  <a:pt x="61346" y="6883771"/>
                </a:lnTo>
                <a:lnTo>
                  <a:pt x="112209" y="6913088"/>
                </a:lnTo>
                <a:lnTo>
                  <a:pt x="162561" y="6942058"/>
                </a:lnTo>
                <a:lnTo>
                  <a:pt x="212389" y="6970711"/>
                </a:lnTo>
                <a:lnTo>
                  <a:pt x="261675" y="6999077"/>
                </a:lnTo>
                <a:lnTo>
                  <a:pt x="310404" y="7027186"/>
                </a:lnTo>
                <a:lnTo>
                  <a:pt x="358560" y="7055068"/>
                </a:lnTo>
                <a:lnTo>
                  <a:pt x="406128" y="7082756"/>
                </a:lnTo>
                <a:lnTo>
                  <a:pt x="413410" y="7087023"/>
                </a:lnTo>
              </a:path>
            </a:pathLst>
          </a:custGeom>
          <a:ln w="25400">
            <a:solidFill>
              <a:srgbClr val="36B1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5842589" y="8792627"/>
            <a:ext cx="414020" cy="89535"/>
          </a:xfrm>
          <a:custGeom>
            <a:avLst/>
            <a:gdLst/>
            <a:ahLst/>
            <a:cxnLst/>
            <a:rect l="l" t="t" r="r" b="b"/>
            <a:pathLst>
              <a:path w="414019" h="89534">
                <a:moveTo>
                  <a:pt x="413410" y="88973"/>
                </a:moveTo>
                <a:lnTo>
                  <a:pt x="368571" y="76037"/>
                </a:lnTo>
                <a:lnTo>
                  <a:pt x="320093" y="63029"/>
                </a:lnTo>
                <a:lnTo>
                  <a:pt x="271467" y="50933"/>
                </a:lnTo>
                <a:lnTo>
                  <a:pt x="222750" y="39744"/>
                </a:lnTo>
                <a:lnTo>
                  <a:pt x="173998" y="29454"/>
                </a:lnTo>
                <a:lnTo>
                  <a:pt x="125268" y="20059"/>
                </a:lnTo>
                <a:lnTo>
                  <a:pt x="76616" y="11551"/>
                </a:lnTo>
                <a:lnTo>
                  <a:pt x="28099" y="3925"/>
                </a:lnTo>
                <a:lnTo>
                  <a:pt x="0" y="0"/>
                </a:lnTo>
              </a:path>
            </a:pathLst>
          </a:custGeom>
          <a:ln w="25400">
            <a:solidFill>
              <a:srgbClr val="00BD6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5842589" y="5505389"/>
            <a:ext cx="414020" cy="2858135"/>
          </a:xfrm>
          <a:custGeom>
            <a:avLst/>
            <a:gdLst/>
            <a:ahLst/>
            <a:cxnLst/>
            <a:rect l="l" t="t" r="r" b="b"/>
            <a:pathLst>
              <a:path w="414019" h="2858134">
                <a:moveTo>
                  <a:pt x="413410" y="2857536"/>
                </a:moveTo>
                <a:lnTo>
                  <a:pt x="373508" y="2832354"/>
                </a:lnTo>
                <a:lnTo>
                  <a:pt x="316895" y="2796265"/>
                </a:lnTo>
                <a:lnTo>
                  <a:pt x="260787" y="2759952"/>
                </a:lnTo>
                <a:lnTo>
                  <a:pt x="205296" y="2723335"/>
                </a:lnTo>
                <a:lnTo>
                  <a:pt x="150533" y="2686334"/>
                </a:lnTo>
                <a:lnTo>
                  <a:pt x="96607" y="2648870"/>
                </a:lnTo>
                <a:lnTo>
                  <a:pt x="43631" y="2610863"/>
                </a:lnTo>
                <a:lnTo>
                  <a:pt x="17534" y="2591631"/>
                </a:lnTo>
                <a:lnTo>
                  <a:pt x="0" y="2578457"/>
                </a:lnTo>
              </a:path>
              <a:path w="414019" h="2858134">
                <a:moveTo>
                  <a:pt x="0" y="201298"/>
                </a:moveTo>
                <a:lnTo>
                  <a:pt x="50095" y="168888"/>
                </a:lnTo>
                <a:lnTo>
                  <a:pt x="89429" y="145299"/>
                </a:lnTo>
                <a:lnTo>
                  <a:pt x="129313" y="122839"/>
                </a:lnTo>
                <a:lnTo>
                  <a:pt x="169703" y="101513"/>
                </a:lnTo>
                <a:lnTo>
                  <a:pt x="210554" y="81328"/>
                </a:lnTo>
                <a:lnTo>
                  <a:pt x="251823" y="62288"/>
                </a:lnTo>
                <a:lnTo>
                  <a:pt x="293465" y="44399"/>
                </a:lnTo>
                <a:lnTo>
                  <a:pt x="335437" y="27668"/>
                </a:lnTo>
                <a:lnTo>
                  <a:pt x="377695" y="12100"/>
                </a:lnTo>
                <a:lnTo>
                  <a:pt x="413410" y="0"/>
                </a:lnTo>
              </a:path>
            </a:pathLst>
          </a:custGeom>
          <a:ln w="25400">
            <a:solidFill>
              <a:srgbClr val="5783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Intro Light Alt"/>
                <a:cs typeface="Intro Light Al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161C6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Intro Light Alt"/>
                <a:cs typeface="Intro Light Al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336800"/>
            <a:ext cx="7071360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336800"/>
            <a:ext cx="7071360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6256000" cy="10160000"/>
          </a:xfrm>
          <a:custGeom>
            <a:avLst/>
            <a:gdLst/>
            <a:ahLst/>
            <a:cxnLst/>
            <a:rect l="l" t="t" r="r" b="b"/>
            <a:pathLst>
              <a:path w="16256000" h="10160000">
                <a:moveTo>
                  <a:pt x="16256000" y="0"/>
                </a:moveTo>
                <a:lnTo>
                  <a:pt x="0" y="0"/>
                </a:lnTo>
                <a:lnTo>
                  <a:pt x="0" y="10160000"/>
                </a:lnTo>
                <a:lnTo>
                  <a:pt x="16256000" y="10160000"/>
                </a:lnTo>
                <a:lnTo>
                  <a:pt x="16256000" y="0"/>
                </a:lnTo>
                <a:close/>
              </a:path>
            </a:pathLst>
          </a:custGeom>
          <a:solidFill>
            <a:srgbClr val="161C6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8254" y="-8254"/>
            <a:ext cx="15209854" cy="1017651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Intro Light Alt"/>
                <a:cs typeface="Intro Light Al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019901" y="4533900"/>
            <a:ext cx="3219450" cy="12249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bg1"/>
                </a:solidFill>
                <a:latin typeface="Intro Light Alt"/>
                <a:cs typeface="Intro Light Al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6951" y="3932039"/>
            <a:ext cx="8235315" cy="2651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161C6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040" y="9448800"/>
            <a:ext cx="5201920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9448800"/>
            <a:ext cx="3738880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9448800"/>
            <a:ext cx="3738880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176000" y="5083033"/>
            <a:ext cx="3910951" cy="667234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 marR="5080" indent="1022985" algn="r">
              <a:lnSpc>
                <a:spcPts val="4400"/>
              </a:lnSpc>
              <a:spcBef>
                <a:spcPts val="780"/>
              </a:spcBef>
            </a:pPr>
            <a:r>
              <a:rPr lang="pt-BR" spc="280" dirty="0"/>
              <a:t>Título</a:t>
            </a:r>
            <a:endParaRPr b="1" spc="265" dirty="0"/>
          </a:p>
        </p:txBody>
      </p:sp>
      <p:pic>
        <p:nvPicPr>
          <p:cNvPr id="7" name="object 4">
            <a:extLst>
              <a:ext uri="{FF2B5EF4-FFF2-40B4-BE49-F238E27FC236}">
                <a16:creationId xmlns:a16="http://schemas.microsoft.com/office/drawing/2014/main" id="{5F0C1CC0-878B-8693-4365-8CA9B76E342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5904" y="1383792"/>
            <a:ext cx="3483863" cy="63703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6326" y="1932148"/>
            <a:ext cx="6858274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76805" algn="l"/>
              </a:tabLst>
            </a:pPr>
            <a:r>
              <a:rPr lang="pt-BR" spc="280" dirty="0" err="1">
                <a:solidFill>
                  <a:srgbClr val="5783D0"/>
                </a:solidFill>
              </a:rPr>
              <a:t>xxxxxxxxxxxxxxxxxxxxxx</a:t>
            </a:r>
            <a:endParaRPr spc="300" dirty="0">
              <a:solidFill>
                <a:srgbClr val="5783D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842257" y="476981"/>
            <a:ext cx="1282065" cy="323850"/>
          </a:xfrm>
          <a:custGeom>
            <a:avLst/>
            <a:gdLst/>
            <a:ahLst/>
            <a:cxnLst/>
            <a:rect l="l" t="t" r="r" b="b"/>
            <a:pathLst>
              <a:path w="1282064" h="323850">
                <a:moveTo>
                  <a:pt x="1119682" y="0"/>
                </a:moveTo>
                <a:lnTo>
                  <a:pt x="161925" y="0"/>
                </a:lnTo>
                <a:lnTo>
                  <a:pt x="118877" y="5783"/>
                </a:lnTo>
                <a:lnTo>
                  <a:pt x="80196" y="22106"/>
                </a:lnTo>
                <a:lnTo>
                  <a:pt x="47424" y="47424"/>
                </a:lnTo>
                <a:lnTo>
                  <a:pt x="22106" y="80196"/>
                </a:lnTo>
                <a:lnTo>
                  <a:pt x="5783" y="118877"/>
                </a:lnTo>
                <a:lnTo>
                  <a:pt x="0" y="161925"/>
                </a:lnTo>
                <a:lnTo>
                  <a:pt x="5783" y="204967"/>
                </a:lnTo>
                <a:lnTo>
                  <a:pt x="22106" y="243644"/>
                </a:lnTo>
                <a:lnTo>
                  <a:pt x="47424" y="276413"/>
                </a:lnTo>
                <a:lnTo>
                  <a:pt x="80196" y="301731"/>
                </a:lnTo>
                <a:lnTo>
                  <a:pt x="118877" y="318053"/>
                </a:lnTo>
                <a:lnTo>
                  <a:pt x="161925" y="323837"/>
                </a:lnTo>
                <a:lnTo>
                  <a:pt x="1119682" y="323837"/>
                </a:lnTo>
                <a:lnTo>
                  <a:pt x="1162725" y="318053"/>
                </a:lnTo>
                <a:lnTo>
                  <a:pt x="1201402" y="301731"/>
                </a:lnTo>
                <a:lnTo>
                  <a:pt x="1234171" y="276413"/>
                </a:lnTo>
                <a:lnTo>
                  <a:pt x="1259489" y="243644"/>
                </a:lnTo>
                <a:lnTo>
                  <a:pt x="1275811" y="204967"/>
                </a:lnTo>
                <a:lnTo>
                  <a:pt x="1281595" y="161925"/>
                </a:lnTo>
                <a:lnTo>
                  <a:pt x="1275811" y="118877"/>
                </a:lnTo>
                <a:lnTo>
                  <a:pt x="1259489" y="80196"/>
                </a:lnTo>
                <a:lnTo>
                  <a:pt x="1234171" y="47424"/>
                </a:lnTo>
                <a:lnTo>
                  <a:pt x="1201402" y="22106"/>
                </a:lnTo>
                <a:lnTo>
                  <a:pt x="1162725" y="5783"/>
                </a:lnTo>
                <a:lnTo>
                  <a:pt x="1119682" y="0"/>
                </a:lnTo>
                <a:close/>
              </a:path>
            </a:pathLst>
          </a:custGeom>
          <a:solidFill>
            <a:srgbClr val="578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415520" y="533975"/>
            <a:ext cx="2950705" cy="2083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pt-BR" sz="1250" spc="105" dirty="0" err="1">
                <a:solidFill>
                  <a:srgbClr val="5783D0"/>
                </a:solidFill>
                <a:latin typeface="Verdana"/>
                <a:cs typeface="Verdana"/>
              </a:rPr>
              <a:t>xxxxxxxxxxxxxxxxxxxxxxxxxxx</a:t>
            </a:r>
            <a:endParaRPr sz="1250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326137" y="488950"/>
            <a:ext cx="3058664" cy="323850"/>
          </a:xfrm>
          <a:custGeom>
            <a:avLst/>
            <a:gdLst/>
            <a:ahLst/>
            <a:cxnLst/>
            <a:rect l="l" t="t" r="r" b="b"/>
            <a:pathLst>
              <a:path w="2000250" h="323850">
                <a:moveTo>
                  <a:pt x="1837982" y="323837"/>
                </a:moveTo>
                <a:lnTo>
                  <a:pt x="161912" y="323837"/>
                </a:lnTo>
                <a:lnTo>
                  <a:pt x="118869" y="318053"/>
                </a:lnTo>
                <a:lnTo>
                  <a:pt x="80192" y="301731"/>
                </a:lnTo>
                <a:lnTo>
                  <a:pt x="47423" y="276413"/>
                </a:lnTo>
                <a:lnTo>
                  <a:pt x="22105" y="243644"/>
                </a:lnTo>
                <a:lnTo>
                  <a:pt x="5783" y="204967"/>
                </a:lnTo>
                <a:lnTo>
                  <a:pt x="0" y="161925"/>
                </a:lnTo>
                <a:lnTo>
                  <a:pt x="5783" y="118877"/>
                </a:lnTo>
                <a:lnTo>
                  <a:pt x="22105" y="80196"/>
                </a:lnTo>
                <a:lnTo>
                  <a:pt x="47423" y="47424"/>
                </a:lnTo>
                <a:lnTo>
                  <a:pt x="80192" y="22106"/>
                </a:lnTo>
                <a:lnTo>
                  <a:pt x="118869" y="5783"/>
                </a:lnTo>
                <a:lnTo>
                  <a:pt x="161912" y="0"/>
                </a:lnTo>
                <a:lnTo>
                  <a:pt x="1837982" y="0"/>
                </a:lnTo>
                <a:lnTo>
                  <a:pt x="1881024" y="5783"/>
                </a:lnTo>
                <a:lnTo>
                  <a:pt x="1919701" y="22106"/>
                </a:lnTo>
                <a:lnTo>
                  <a:pt x="1952471" y="47424"/>
                </a:lnTo>
                <a:lnTo>
                  <a:pt x="1977788" y="80196"/>
                </a:lnTo>
                <a:lnTo>
                  <a:pt x="1994110" y="118877"/>
                </a:lnTo>
                <a:lnTo>
                  <a:pt x="1999894" y="161925"/>
                </a:lnTo>
                <a:lnTo>
                  <a:pt x="1994110" y="204967"/>
                </a:lnTo>
                <a:lnTo>
                  <a:pt x="1977788" y="243644"/>
                </a:lnTo>
                <a:lnTo>
                  <a:pt x="1952471" y="276413"/>
                </a:lnTo>
                <a:lnTo>
                  <a:pt x="1919701" y="301731"/>
                </a:lnTo>
                <a:lnTo>
                  <a:pt x="1881024" y="318053"/>
                </a:lnTo>
                <a:lnTo>
                  <a:pt x="1837982" y="323837"/>
                </a:lnTo>
                <a:close/>
              </a:path>
            </a:pathLst>
          </a:custGeom>
          <a:ln w="8572">
            <a:solidFill>
              <a:srgbClr val="5783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15664" y="522352"/>
            <a:ext cx="962025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pt-BR" sz="1100" spc="105" dirty="0" err="1">
                <a:solidFill>
                  <a:srgbClr val="FFFFFF"/>
                </a:solidFill>
                <a:latin typeface="Verdana"/>
                <a:cs typeface="Verdana"/>
              </a:rPr>
              <a:t>xxxxxxxxx</a:t>
            </a:r>
            <a:endParaRPr sz="1100" dirty="0">
              <a:latin typeface="Verdana"/>
              <a:cs typeface="Verdana"/>
            </a:endParaRPr>
          </a:p>
        </p:txBody>
      </p:sp>
      <p:pic>
        <p:nvPicPr>
          <p:cNvPr id="11" name="object 9">
            <a:extLst>
              <a:ext uri="{FF2B5EF4-FFF2-40B4-BE49-F238E27FC236}">
                <a16:creationId xmlns:a16="http://schemas.microsoft.com/office/drawing/2014/main" id="{3D49578B-1E6E-5623-4CCA-23BA8E12BA1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9383" y="9308592"/>
            <a:ext cx="3258311" cy="57911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ject 9">
            <a:extLst>
              <a:ext uri="{FF2B5EF4-FFF2-40B4-BE49-F238E27FC236}">
                <a16:creationId xmlns:a16="http://schemas.microsoft.com/office/drawing/2014/main" id="{3D49578B-1E6E-5623-4CCA-23BA8E12BA1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9383" y="9308592"/>
            <a:ext cx="3258311" cy="579119"/>
          </a:xfrm>
          <a:prstGeom prst="rect">
            <a:avLst/>
          </a:prstGeom>
        </p:spPr>
      </p:pic>
      <p:pic>
        <p:nvPicPr>
          <p:cNvPr id="13" name="Imagem 12" descr="Uma imagem contendo Forma&#10;&#10;Descrição gerada automaticamente">
            <a:extLst>
              <a:ext uri="{FF2B5EF4-FFF2-40B4-BE49-F238E27FC236}">
                <a16:creationId xmlns:a16="http://schemas.microsoft.com/office/drawing/2014/main" id="{973E86B9-283B-47B9-8988-E155E12DFF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1200" y="-2692400"/>
            <a:ext cx="23088600" cy="14885887"/>
          </a:xfrm>
          <a:prstGeom prst="rect">
            <a:avLst/>
          </a:prstGeom>
        </p:spPr>
      </p:pic>
      <p:pic>
        <p:nvPicPr>
          <p:cNvPr id="14" name="Gráfico 13">
            <a:extLst>
              <a:ext uri="{FF2B5EF4-FFF2-40B4-BE49-F238E27FC236}">
                <a16:creationId xmlns:a16="http://schemas.microsoft.com/office/drawing/2014/main" id="{BA8870D3-0695-4AD4-A520-609F77A227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9400" y="8981094"/>
            <a:ext cx="4568992" cy="327498"/>
          </a:xfrm>
          <a:prstGeom prst="rect">
            <a:avLst/>
          </a:prstGeom>
        </p:spPr>
      </p:pic>
      <p:sp>
        <p:nvSpPr>
          <p:cNvPr id="15" name="object 2">
            <a:extLst>
              <a:ext uri="{FF2B5EF4-FFF2-40B4-BE49-F238E27FC236}">
                <a16:creationId xmlns:a16="http://schemas.microsoft.com/office/drawing/2014/main" id="{F36A347D-E1EA-4263-97C5-36C28A54F9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17800" y="2260600"/>
            <a:ext cx="10134599" cy="31213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76805" algn="l"/>
              </a:tabLst>
            </a:pPr>
            <a:r>
              <a:rPr lang="pt-BR" sz="4000" b="1" i="1" spc="280" dirty="0" err="1"/>
              <a:t>Xxxxxxxxxxxxxxxxxx</a:t>
            </a:r>
            <a:br>
              <a:rPr lang="pt-BR" sz="4000" b="1" i="1" spc="280" dirty="0"/>
            </a:br>
            <a:r>
              <a:rPr lang="pt-BR" sz="4000" b="1" i="1" spc="280" dirty="0" err="1"/>
              <a:t>xxxxxxxxxxxxxxxx</a:t>
            </a:r>
            <a:br>
              <a:rPr lang="pt-BR" sz="4000" b="1" i="1" spc="280" dirty="0"/>
            </a:br>
            <a:r>
              <a:rPr lang="pt-BR" sz="4000" b="1" i="1" spc="280" dirty="0" err="1"/>
              <a:t>xxxxxxxxxxxxxxxxxxxx</a:t>
            </a:r>
            <a:br>
              <a:rPr lang="pt-BR" sz="4000" b="1" i="1" spc="280" dirty="0"/>
            </a:br>
            <a:r>
              <a:rPr lang="pt-BR" sz="4000" b="1" i="1" spc="280" dirty="0" err="1"/>
              <a:t>xxxxxxxxxxxxxxxxxxxx</a:t>
            </a:r>
            <a:br>
              <a:rPr lang="pt-BR" sz="4000" b="1" i="1" spc="280" dirty="0"/>
            </a:br>
            <a:r>
              <a:rPr lang="pt-BR" sz="4000" b="1" i="1" spc="280" dirty="0" err="1"/>
              <a:t>xxxxxxxxxxxxxxxxxxxxxxx</a:t>
            </a:r>
            <a:endParaRPr spc="300" dirty="0"/>
          </a:p>
        </p:txBody>
      </p:sp>
    </p:spTree>
    <p:extLst>
      <p:ext uri="{BB962C8B-B14F-4D97-AF65-F5344CB8AC3E}">
        <p14:creationId xmlns:p14="http://schemas.microsoft.com/office/powerpoint/2010/main" val="1490172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1DA5D9F9153947B6642E334B9CF33A" ma:contentTypeVersion="22" ma:contentTypeDescription="Crie um novo documento." ma:contentTypeScope="" ma:versionID="8754332cf56574c9cab77ae6f28a231f">
  <xsd:schema xmlns:xsd="http://www.w3.org/2001/XMLSchema" xmlns:xs="http://www.w3.org/2001/XMLSchema" xmlns:p="http://schemas.microsoft.com/office/2006/metadata/properties" xmlns:ns2="32885ed9-9ddd-4901-9350-4343560e821e" xmlns:ns3="bbed315f-835c-4466-988f-7af6d6d352fe" targetNamespace="http://schemas.microsoft.com/office/2006/metadata/properties" ma:root="true" ma:fieldsID="767fd133cdee968ed351b8de28f86da5" ns2:_="" ns3:_="">
    <xsd:import namespace="32885ed9-9ddd-4901-9350-4343560e821e"/>
    <xsd:import namespace="bbed315f-835c-4466-988f-7af6d6d352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885ed9-9ddd-4901-9350-4343560e82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Marcações de imagem" ma:readOnly="false" ma:fieldId="{5cf76f15-5ced-4ddc-b409-7134ff3c332f}" ma:taxonomyMulti="true" ma:sspId="8a428ffe-581c-4061-984f-00390a8adb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ed315f-835c-4466-988f-7af6d6d352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bd279c0-5e67-46d2-b481-efa6ab924eae}" ma:internalName="TaxCatchAll" ma:showField="CatchAllData" ma:web="bbed315f-835c-4466-988f-7af6d6d352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885ed9-9ddd-4901-9350-4343560e821e">
      <Terms xmlns="http://schemas.microsoft.com/office/infopath/2007/PartnerControls"/>
    </lcf76f155ced4ddcb4097134ff3c332f>
    <TaxCatchAll xmlns="bbed315f-835c-4466-988f-7af6d6d352fe" xsi:nil="true"/>
  </documentManagement>
</p:properties>
</file>

<file path=customXml/itemProps1.xml><?xml version="1.0" encoding="utf-8"?>
<ds:datastoreItem xmlns:ds="http://schemas.openxmlformats.org/officeDocument/2006/customXml" ds:itemID="{02835517-4098-4C99-9874-744B4AC327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B5D563-2D97-4CAE-9E97-ABB69E9AFCC6}"/>
</file>

<file path=customXml/itemProps3.xml><?xml version="1.0" encoding="utf-8"?>
<ds:datastoreItem xmlns:ds="http://schemas.openxmlformats.org/officeDocument/2006/customXml" ds:itemID="{E718E337-EA81-4BC6-AAD0-804AED96A751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68779f18-ae61-45a0-ab99-5f16968dcefd"/>
    <ds:schemaRef ds:uri="204a94e8-d542-46aa-9a02-58723c70f376"/>
    <ds:schemaRef ds:uri="cd14a833-732b-4a65-aa7c-1285a4ec797b"/>
    <ds:schemaRef ds:uri="c6776ffa-9e61-4d22-995f-06b59eb2fc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13</Words>
  <Application>Microsoft Office PowerPoint</Application>
  <PresentationFormat>Personalizar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Calibri</vt:lpstr>
      <vt:lpstr>Intro Light Alt</vt:lpstr>
      <vt:lpstr>Verdana</vt:lpstr>
      <vt:lpstr>Office Theme</vt:lpstr>
      <vt:lpstr>Título</vt:lpstr>
      <vt:lpstr>xxxxxxxxxxxxxxxxxxxxxx</vt:lpstr>
      <vt:lpstr>Xxxxxxxxxxxxxxxxxx xxxxxxxxxxxxxxxx xxxxxxxxxxxxxxxxxxxx xxxxxxxxxxxxxxxxxxxx xxxxxxxxxxxxxxxxxxxxxxx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PPT - Sistema OCB BA</dc:title>
  <dc:creator>Lucas de Oliveira Badú</dc:creator>
  <cp:lastModifiedBy>Monique Neves</cp:lastModifiedBy>
  <cp:revision>19</cp:revision>
  <dcterms:created xsi:type="dcterms:W3CDTF">2023-02-24T10:48:30Z</dcterms:created>
  <dcterms:modified xsi:type="dcterms:W3CDTF">2026-01-06T13:39:21Z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2023-02-24T00:00:00Z</vt:filetime>
  </property>
  <property fmtid="{D5CDD505-2E9C-101B-9397-08002B2CF9AE}" pid="3" name="Creator">
    <vt:lpwstr>Adobe Illustrator 27.2 (Macintosh)</vt:lpwstr>
  </property>
  <property fmtid="{D5CDD505-2E9C-101B-9397-08002B2CF9AE}" pid="4" name="LastSaved">
    <vt:filetime>2023-02-24T00:00:00Z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0x0101009F1DA5D9F9153947B6642E334B9CF33A</vt:lpwstr>
  </property>
  <property fmtid="{D5CDD505-2E9C-101B-9397-08002B2CF9AE}" pid="7" name="MediaServiceImageTags">
    <vt:lpwstr/>
  </property>
</Properties>
</file>